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8"/>
  </p:notesMasterIdLst>
  <p:handoutMasterIdLst>
    <p:handoutMasterId r:id="rId9"/>
  </p:handoutMasterIdLst>
  <p:sldIdLst>
    <p:sldId id="427" r:id="rId2"/>
    <p:sldId id="428" r:id="rId3"/>
    <p:sldId id="429" r:id="rId4"/>
    <p:sldId id="430" r:id="rId5"/>
    <p:sldId id="431" r:id="rId6"/>
    <p:sldId id="432" r:id="rId7"/>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Candara"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ndara"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ndara"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ndara"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ndara" pitchFamily="34" charset="0"/>
        <a:ea typeface="MS PGothic" pitchFamily="34" charset="-128"/>
        <a:cs typeface="+mn-cs"/>
      </a:defRPr>
    </a:lvl5pPr>
    <a:lvl6pPr marL="2286000" algn="l" defTabSz="914400" rtl="0" eaLnBrk="1" latinLnBrk="0" hangingPunct="1">
      <a:defRPr kern="1200">
        <a:solidFill>
          <a:schemeClr val="tx1"/>
        </a:solidFill>
        <a:latin typeface="Candara" pitchFamily="34" charset="0"/>
        <a:ea typeface="MS PGothic" pitchFamily="34" charset="-128"/>
        <a:cs typeface="+mn-cs"/>
      </a:defRPr>
    </a:lvl6pPr>
    <a:lvl7pPr marL="2743200" algn="l" defTabSz="914400" rtl="0" eaLnBrk="1" latinLnBrk="0" hangingPunct="1">
      <a:defRPr kern="1200">
        <a:solidFill>
          <a:schemeClr val="tx1"/>
        </a:solidFill>
        <a:latin typeface="Candara" pitchFamily="34" charset="0"/>
        <a:ea typeface="MS PGothic" pitchFamily="34" charset="-128"/>
        <a:cs typeface="+mn-cs"/>
      </a:defRPr>
    </a:lvl7pPr>
    <a:lvl8pPr marL="3200400" algn="l" defTabSz="914400" rtl="0" eaLnBrk="1" latinLnBrk="0" hangingPunct="1">
      <a:defRPr kern="1200">
        <a:solidFill>
          <a:schemeClr val="tx1"/>
        </a:solidFill>
        <a:latin typeface="Candara" pitchFamily="34" charset="0"/>
        <a:ea typeface="MS PGothic" pitchFamily="34" charset="-128"/>
        <a:cs typeface="+mn-cs"/>
      </a:defRPr>
    </a:lvl8pPr>
    <a:lvl9pPr marL="3657600" algn="l" defTabSz="914400" rtl="0" eaLnBrk="1" latinLnBrk="0" hangingPunct="1">
      <a:defRPr kern="1200">
        <a:solidFill>
          <a:schemeClr val="tx1"/>
        </a:solidFill>
        <a:latin typeface="Candara" pitchFamily="34" charset="0"/>
        <a:ea typeface="MS PGothic" pitchFamily="34" charset="-128"/>
        <a:cs typeface="+mn-cs"/>
      </a:defRPr>
    </a:lvl9pPr>
  </p:defaultTextStyle>
  <p:extLst>
    <p:ext uri="{EFAFB233-063F-42B5-8137-9DF3F51BA10A}">
      <p15:sldGuideLst xmlns:p15="http://schemas.microsoft.com/office/powerpoint/2012/main">
        <p15:guide id="1" orient="horz" pos="1275">
          <p15:clr>
            <a:srgbClr val="A4A3A4"/>
          </p15:clr>
        </p15:guide>
        <p15:guide id="2" pos="496">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lphine CARPONCIN" initials="DC"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3E87"/>
    <a:srgbClr val="FF9900"/>
    <a:srgbClr val="008000"/>
    <a:srgbClr val="576F90"/>
    <a:srgbClr val="CCFF66"/>
    <a:srgbClr val="C3D92B"/>
    <a:srgbClr val="9966FF"/>
    <a:srgbClr val="F3F7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94631" autoAdjust="0"/>
  </p:normalViewPr>
  <p:slideViewPr>
    <p:cSldViewPr snapToGrid="0" snapToObjects="1">
      <p:cViewPr varScale="1">
        <p:scale>
          <a:sx n="108" d="100"/>
          <a:sy n="108" d="100"/>
        </p:scale>
        <p:origin x="1116" y="78"/>
      </p:cViewPr>
      <p:guideLst>
        <p:guide orient="horz" pos="1275"/>
        <p:guide pos="49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57" d="100"/>
          <a:sy n="57" d="100"/>
        </p:scale>
        <p:origin x="-2520"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fr-FR" dirty="0">
              <a:latin typeface="Arial Narrow" pitchFamily="34" charset="0"/>
            </a:endParaRP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wrap="square" lIns="91440" tIns="45720" rIns="91440" bIns="45720" numCol="1" anchor="t" anchorCtr="0" compatLnSpc="1">
            <a:prstTxWarp prst="textNoShape">
              <a:avLst/>
            </a:prstTxWarp>
          </a:bodyPr>
          <a:lstStyle>
            <a:lvl1pPr algn="r">
              <a:defRPr sz="1200" smtClean="0">
                <a:latin typeface="Calibri" pitchFamily="34" charset="0"/>
              </a:defRPr>
            </a:lvl1pPr>
          </a:lstStyle>
          <a:p>
            <a:pPr>
              <a:defRPr/>
            </a:pPr>
            <a:fld id="{13E6EB32-1120-476F-BAF0-B89210CC1302}" type="datetimeFigureOut">
              <a:rPr lang="fr-FR">
                <a:latin typeface="Arial Narrow" pitchFamily="34" charset="0"/>
              </a:rPr>
              <a:pPr>
                <a:defRPr/>
              </a:pPr>
              <a:t>02/03/2017</a:t>
            </a:fld>
            <a:endParaRPr lang="fr-FR" dirty="0">
              <a:latin typeface="Arial Narrow" pitchFamily="34" charset="0"/>
            </a:endParaRPr>
          </a:p>
        </p:txBody>
      </p:sp>
      <p:sp>
        <p:nvSpPr>
          <p:cNvPr id="6" name="Espace réservé du pied de page 3"/>
          <p:cNvSpPr>
            <a:spLocks noGrp="1"/>
          </p:cNvSpPr>
          <p:nvPr>
            <p:ph type="ftr" sz="quarter" idx="2"/>
          </p:nvPr>
        </p:nvSpPr>
        <p:spPr>
          <a:xfrm>
            <a:off x="113295" y="9140779"/>
            <a:ext cx="5872436" cy="753115"/>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fontAlgn="base"/>
            <a:r>
              <a:rPr lang="en-GB" sz="800" dirty="0" smtClean="0">
                <a:latin typeface="Arial Narrow" pitchFamily="34" charset="0"/>
              </a:rPr>
              <a:t>© IRT AESE ”Saint </a:t>
            </a:r>
            <a:r>
              <a:rPr lang="en-GB" sz="800" dirty="0" err="1" smtClean="0">
                <a:latin typeface="Arial Narrow" pitchFamily="34" charset="0"/>
              </a:rPr>
              <a:t>Exupéry</a:t>
            </a:r>
            <a:r>
              <a:rPr lang="en-GB" sz="800" dirty="0" smtClean="0">
                <a:latin typeface="Arial Narrow" pitchFamily="34" charset="0"/>
              </a:rPr>
              <a:t>” - All rights reserved Confidential and proprietary document. This document and all information contained herein is the sole property of IRT AESE “Saint </a:t>
            </a:r>
            <a:r>
              <a:rPr lang="en-GB" sz="800" dirty="0" err="1" smtClean="0">
                <a:latin typeface="Arial Narrow" pitchFamily="34" charset="0"/>
              </a:rPr>
              <a:t>Exupéry</a:t>
            </a:r>
            <a:r>
              <a:rPr lang="en-GB" sz="800" dirty="0" smtClean="0">
                <a:latin typeface="Arial Narrow" pitchFamily="34" charset="0"/>
              </a:rPr>
              <a:t>”. No intellectual property rights are granted by the delivery of this document or the disclosure of its content. This document shall not be reproduced or disclosed to a third party without the express written consent of IRT AESE “Saint </a:t>
            </a:r>
            <a:r>
              <a:rPr lang="en-GB" sz="800" dirty="0" err="1" smtClean="0">
                <a:latin typeface="Arial Narrow" pitchFamily="34" charset="0"/>
              </a:rPr>
              <a:t>Exupéry</a:t>
            </a:r>
            <a:r>
              <a:rPr lang="en-GB" sz="800" dirty="0" smtClean="0">
                <a:latin typeface="Arial Narrow" pitchFamily="34" charset="0"/>
              </a:rPr>
              <a:t>” . This document and its content shall not be used for any purpose other than that for which it is supplied. IRT AESE ”Saint </a:t>
            </a:r>
            <a:r>
              <a:rPr lang="en-GB" sz="800" dirty="0" err="1" smtClean="0">
                <a:latin typeface="Arial Narrow" pitchFamily="34" charset="0"/>
              </a:rPr>
              <a:t>Exupéry</a:t>
            </a:r>
            <a:r>
              <a:rPr lang="en-GB" sz="800" dirty="0" smtClean="0">
                <a:latin typeface="Arial Narrow" pitchFamily="34" charset="0"/>
              </a:rPr>
              <a:t>” and its logo are registered trademarks.</a:t>
            </a:r>
            <a:endParaRPr lang="fr-FR" sz="800" dirty="0">
              <a:latin typeface="Arial Narrow" pitchFamily="34" charset="0"/>
            </a:endParaRPr>
          </a:p>
        </p:txBody>
      </p:sp>
      <p:sp>
        <p:nvSpPr>
          <p:cNvPr id="7" name="Espace réservé du numéro de diapositive 4"/>
          <p:cNvSpPr>
            <a:spLocks noGrp="1"/>
          </p:cNvSpPr>
          <p:nvPr>
            <p:ph type="sldNum" sz="quarter" idx="3"/>
          </p:nvPr>
        </p:nvSpPr>
        <p:spPr>
          <a:xfrm>
            <a:off x="6146231" y="9428583"/>
            <a:ext cx="649871" cy="496332"/>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pitchFamily="34" charset="0"/>
              </a:defRPr>
            </a:lvl1pPr>
          </a:lstStyle>
          <a:p>
            <a:pPr>
              <a:defRPr/>
            </a:pPr>
            <a:fld id="{2FE53808-F6AB-4A11-ABBB-A4338BB383E5}" type="slidenum">
              <a:rPr lang="fr-FR">
                <a:latin typeface="Arial Narrow" pitchFamily="34" charset="0"/>
              </a:rPr>
              <a:pPr>
                <a:defRPr/>
              </a:pPr>
              <a:t>‹N°›</a:t>
            </a:fld>
            <a:endParaRPr lang="fr-FR" dirty="0">
              <a:latin typeface="Arial Narrow" pitchFamily="34" charset="0"/>
            </a:endParaRPr>
          </a:p>
        </p:txBody>
      </p:sp>
    </p:spTree>
    <p:extLst>
      <p:ext uri="{BB962C8B-B14F-4D97-AF65-F5344CB8AC3E}">
        <p14:creationId xmlns:p14="http://schemas.microsoft.com/office/powerpoint/2010/main" val="8950628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8"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Narrow" pitchFamily="34" charset="0"/>
              </a:defRPr>
            </a:lvl1pPr>
          </a:lstStyle>
          <a:p>
            <a:endParaRPr lang="fr-FR" dirty="0"/>
          </a:p>
        </p:txBody>
      </p:sp>
      <p:sp>
        <p:nvSpPr>
          <p:cNvPr id="9"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atin typeface="Arial Narrow" pitchFamily="34" charset="0"/>
              </a:defRPr>
            </a:lvl1pPr>
          </a:lstStyle>
          <a:p>
            <a:fld id="{3FA7F241-8698-479A-9E20-2A7E72061402}" type="datetimeFigureOut">
              <a:rPr lang="fr-FR" smtClean="0"/>
              <a:pPr/>
              <a:t>02/03/2017</a:t>
            </a:fld>
            <a:endParaRPr lang="fr-FR" dirty="0"/>
          </a:p>
        </p:txBody>
      </p:sp>
      <p:sp>
        <p:nvSpPr>
          <p:cNvPr id="10" name="Espace réservé du pied de page 3"/>
          <p:cNvSpPr>
            <a:spLocks noGrp="1"/>
          </p:cNvSpPr>
          <p:nvPr>
            <p:ph type="ftr" sz="quarter" idx="4"/>
          </p:nvPr>
        </p:nvSpPr>
        <p:spPr>
          <a:xfrm>
            <a:off x="113295" y="9140779"/>
            <a:ext cx="5872436" cy="753115"/>
          </a:xfrm>
          <a:prstGeom prst="rect">
            <a:avLst/>
          </a:prstGeom>
        </p:spPr>
        <p:txBody>
          <a:bodyPr vert="horz" lIns="91440" tIns="45720" rIns="91440" bIns="45720" rtlCol="0" anchor="b"/>
          <a:lstStyle>
            <a:lvl1pPr algn="l" fontAlgn="auto">
              <a:spcBef>
                <a:spcPts val="0"/>
              </a:spcBef>
              <a:spcAft>
                <a:spcPts val="0"/>
              </a:spcAft>
              <a:defRPr sz="1200">
                <a:latin typeface="Arial Narrow" pitchFamily="34" charset="0"/>
                <a:ea typeface="+mn-ea"/>
                <a:cs typeface="+mn-cs"/>
              </a:defRPr>
            </a:lvl1pPr>
          </a:lstStyle>
          <a:p>
            <a:pPr fontAlgn="base"/>
            <a:r>
              <a:rPr lang="en-GB" sz="800" dirty="0" smtClean="0"/>
              <a:t>© IRT AESE ”Saint </a:t>
            </a:r>
            <a:r>
              <a:rPr lang="en-GB" sz="800" dirty="0" err="1" smtClean="0"/>
              <a:t>Exupéry</a:t>
            </a:r>
            <a:r>
              <a:rPr lang="en-GB" sz="800" dirty="0" smtClean="0"/>
              <a:t>” - All rights reserved Confidential and proprietary document. This document and all information contained herein is the sole property of IRT AESE “Saint </a:t>
            </a:r>
            <a:r>
              <a:rPr lang="en-GB" sz="800" dirty="0" err="1" smtClean="0"/>
              <a:t>Exupéry</a:t>
            </a:r>
            <a:r>
              <a:rPr lang="en-GB" sz="800" dirty="0" smtClean="0"/>
              <a:t>”. No intellectual property rights are granted by the delivery of this document or the disclosure of its content. This document shall not be reproduced or disclosed to a third party without the express written consent of IRT AESE “Saint </a:t>
            </a:r>
            <a:r>
              <a:rPr lang="en-GB" sz="800" dirty="0" err="1" smtClean="0"/>
              <a:t>Exupéry</a:t>
            </a:r>
            <a:r>
              <a:rPr lang="en-GB" sz="800" dirty="0" smtClean="0"/>
              <a:t>” . This document and its content shall not be used for any purpose other than that for which it is supplied. IRT AESE ”Saint </a:t>
            </a:r>
            <a:r>
              <a:rPr lang="en-GB" sz="800" dirty="0" err="1" smtClean="0"/>
              <a:t>Exupéry</a:t>
            </a:r>
            <a:r>
              <a:rPr lang="en-GB" sz="800" dirty="0" smtClean="0"/>
              <a:t>” and its logo are registered trademarks.</a:t>
            </a:r>
            <a:endParaRPr lang="fr-FR" sz="800" dirty="0"/>
          </a:p>
        </p:txBody>
      </p:sp>
      <p:sp>
        <p:nvSpPr>
          <p:cNvPr id="11" name="Espace réservé du numéro de diapositive 4"/>
          <p:cNvSpPr>
            <a:spLocks noGrp="1"/>
          </p:cNvSpPr>
          <p:nvPr>
            <p:ph type="sldNum" sz="quarter" idx="5"/>
          </p:nvPr>
        </p:nvSpPr>
        <p:spPr>
          <a:xfrm>
            <a:off x="6146231" y="9428583"/>
            <a:ext cx="649871" cy="496332"/>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Arial Narrow" pitchFamily="34" charset="0"/>
              </a:defRPr>
            </a:lvl1pPr>
          </a:lstStyle>
          <a:p>
            <a:pPr>
              <a:defRPr/>
            </a:pPr>
            <a:fld id="{2FE53808-F6AB-4A11-ABBB-A4338BB383E5}" type="slidenum">
              <a:rPr lang="fr-FR" smtClean="0"/>
              <a:pPr>
                <a:defRPr/>
              </a:pPr>
              <a:t>‹N°›</a:t>
            </a:fld>
            <a:endParaRPr lang="fr-FR" dirty="0"/>
          </a:p>
        </p:txBody>
      </p:sp>
    </p:spTree>
    <p:extLst>
      <p:ext uri="{BB962C8B-B14F-4D97-AF65-F5344CB8AC3E}">
        <p14:creationId xmlns:p14="http://schemas.microsoft.com/office/powerpoint/2010/main" val="3655050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Narrow" pitchFamily="34" charset="0"/>
        <a:ea typeface="+mn-ea"/>
        <a:cs typeface="+mn-cs"/>
      </a:defRPr>
    </a:lvl1pPr>
    <a:lvl2pPr marL="457200" algn="l" defTabSz="914400" rtl="0" eaLnBrk="1" latinLnBrk="0" hangingPunct="1">
      <a:defRPr sz="1200" kern="1200">
        <a:solidFill>
          <a:schemeClr val="tx1"/>
        </a:solidFill>
        <a:latin typeface="Arial Narrow" pitchFamily="34" charset="0"/>
        <a:ea typeface="+mn-ea"/>
        <a:cs typeface="+mn-cs"/>
      </a:defRPr>
    </a:lvl2pPr>
    <a:lvl3pPr marL="914400" algn="l" defTabSz="914400" rtl="0" eaLnBrk="1" latinLnBrk="0" hangingPunct="1">
      <a:defRPr sz="1200" kern="1200">
        <a:solidFill>
          <a:schemeClr val="tx1"/>
        </a:solidFill>
        <a:latin typeface="Arial Narrow" pitchFamily="34" charset="0"/>
        <a:ea typeface="+mn-ea"/>
        <a:cs typeface="+mn-cs"/>
      </a:defRPr>
    </a:lvl3pPr>
    <a:lvl4pPr marL="1371600" algn="l" defTabSz="914400" rtl="0" eaLnBrk="1" latinLnBrk="0" hangingPunct="1">
      <a:defRPr sz="1200" kern="1200">
        <a:solidFill>
          <a:schemeClr val="tx1"/>
        </a:solidFill>
        <a:latin typeface="Arial Narrow" pitchFamily="34" charset="0"/>
        <a:ea typeface="+mn-ea"/>
        <a:cs typeface="+mn-cs"/>
      </a:defRPr>
    </a:lvl4pPr>
    <a:lvl5pPr marL="1828800" algn="l" defTabSz="914400" rtl="0" eaLnBrk="1" latinLnBrk="0" hangingPunct="1">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pPr>
              <a:defRPr/>
            </a:pPr>
            <a:fld id="{2FE53808-F6AB-4A11-ABBB-A4338BB383E5}" type="slidenum">
              <a:rPr lang="fr-FR" smtClean="0"/>
              <a:pPr>
                <a:defRPr/>
              </a:pPr>
              <a:t>1</a:t>
            </a:fld>
            <a:endParaRPr lang="fr-FR" dirty="0"/>
          </a:p>
        </p:txBody>
      </p:sp>
    </p:spTree>
    <p:extLst>
      <p:ext uri="{BB962C8B-B14F-4D97-AF65-F5344CB8AC3E}">
        <p14:creationId xmlns:p14="http://schemas.microsoft.com/office/powerpoint/2010/main" val="671644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pPr>
              <a:defRPr/>
            </a:pPr>
            <a:fld id="{2FE53808-F6AB-4A11-ABBB-A4338BB383E5}" type="slidenum">
              <a:rPr lang="fr-FR" smtClean="0"/>
              <a:pPr>
                <a:defRPr/>
              </a:pPr>
              <a:t>2</a:t>
            </a:fld>
            <a:endParaRPr lang="fr-FR" dirty="0"/>
          </a:p>
        </p:txBody>
      </p:sp>
    </p:spTree>
    <p:extLst>
      <p:ext uri="{BB962C8B-B14F-4D97-AF65-F5344CB8AC3E}">
        <p14:creationId xmlns:p14="http://schemas.microsoft.com/office/powerpoint/2010/main" val="197589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pPr>
              <a:defRPr/>
            </a:pPr>
            <a:fld id="{2FE53808-F6AB-4A11-ABBB-A4338BB383E5}" type="slidenum">
              <a:rPr lang="fr-FR" smtClean="0"/>
              <a:pPr>
                <a:defRPr/>
              </a:pPr>
              <a:t>3</a:t>
            </a:fld>
            <a:endParaRPr lang="fr-FR" dirty="0"/>
          </a:p>
        </p:txBody>
      </p:sp>
    </p:spTree>
    <p:extLst>
      <p:ext uri="{BB962C8B-B14F-4D97-AF65-F5344CB8AC3E}">
        <p14:creationId xmlns:p14="http://schemas.microsoft.com/office/powerpoint/2010/main" val="3264488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pPr>
              <a:defRPr/>
            </a:pPr>
            <a:fld id="{2FE53808-F6AB-4A11-ABBB-A4338BB383E5}" type="slidenum">
              <a:rPr lang="fr-FR" smtClean="0"/>
              <a:pPr>
                <a:defRPr/>
              </a:pPr>
              <a:t>4</a:t>
            </a:fld>
            <a:endParaRPr lang="fr-FR" dirty="0"/>
          </a:p>
        </p:txBody>
      </p:sp>
    </p:spTree>
    <p:extLst>
      <p:ext uri="{BB962C8B-B14F-4D97-AF65-F5344CB8AC3E}">
        <p14:creationId xmlns:p14="http://schemas.microsoft.com/office/powerpoint/2010/main" val="3049213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pPr>
              <a:defRPr/>
            </a:pPr>
            <a:fld id="{2FE53808-F6AB-4A11-ABBB-A4338BB383E5}" type="slidenum">
              <a:rPr lang="fr-FR" smtClean="0"/>
              <a:pPr>
                <a:defRPr/>
              </a:pPr>
              <a:t>5</a:t>
            </a:fld>
            <a:endParaRPr lang="fr-FR" dirty="0"/>
          </a:p>
        </p:txBody>
      </p:sp>
    </p:spTree>
    <p:extLst>
      <p:ext uri="{BB962C8B-B14F-4D97-AF65-F5344CB8AC3E}">
        <p14:creationId xmlns:p14="http://schemas.microsoft.com/office/powerpoint/2010/main" val="2934188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pPr>
              <a:defRPr/>
            </a:pPr>
            <a:fld id="{2FE53808-F6AB-4A11-ABBB-A4338BB383E5}" type="slidenum">
              <a:rPr lang="fr-FR" smtClean="0"/>
              <a:pPr>
                <a:defRPr/>
              </a:pPr>
              <a:t>6</a:t>
            </a:fld>
            <a:endParaRPr lang="fr-FR" dirty="0"/>
          </a:p>
        </p:txBody>
      </p:sp>
    </p:spTree>
    <p:extLst>
      <p:ext uri="{BB962C8B-B14F-4D97-AF65-F5344CB8AC3E}">
        <p14:creationId xmlns:p14="http://schemas.microsoft.com/office/powerpoint/2010/main" val="6716444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jpeg"/><Relationship Id="rId3" Type="http://schemas.openxmlformats.org/officeDocument/2006/relationships/image" Target="../media/image7.jpe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6.jpeg"/><Relationship Id="rId1" Type="http://schemas.openxmlformats.org/officeDocument/2006/relationships/slideMaster" Target="../slideMasters/slideMaster1.xml"/><Relationship Id="rId6" Type="http://schemas.openxmlformats.org/officeDocument/2006/relationships/image" Target="../media/image10.emf"/><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jpeg"/><Relationship Id="rId9" Type="http://schemas.openxmlformats.org/officeDocument/2006/relationships/image" Target="../media/image1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jpeg"/><Relationship Id="rId3" Type="http://schemas.openxmlformats.org/officeDocument/2006/relationships/image" Target="../media/image7.jpe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6.jpeg"/><Relationship Id="rId1" Type="http://schemas.openxmlformats.org/officeDocument/2006/relationships/slideMaster" Target="../slideMasters/slideMaster1.xml"/><Relationship Id="rId6" Type="http://schemas.openxmlformats.org/officeDocument/2006/relationships/image" Target="../media/image10.emf"/><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jpeg"/><Relationship Id="rId9" Type="http://schemas.openxmlformats.org/officeDocument/2006/relationships/image" Target="../media/image13.pn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jpeg"/><Relationship Id="rId3" Type="http://schemas.openxmlformats.org/officeDocument/2006/relationships/image" Target="../media/image7.jpe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6.jpeg"/><Relationship Id="rId1" Type="http://schemas.openxmlformats.org/officeDocument/2006/relationships/slideMaster" Target="../slideMasters/slideMaster1.xml"/><Relationship Id="rId6" Type="http://schemas.openxmlformats.org/officeDocument/2006/relationships/image" Target="../media/image10.emf"/><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jpeg"/><Relationship Id="rId9" Type="http://schemas.openxmlformats.org/officeDocument/2006/relationships/image" Target="../media/image1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re">
    <p:spTree>
      <p:nvGrpSpPr>
        <p:cNvPr id="1" name=""/>
        <p:cNvGrpSpPr/>
        <p:nvPr/>
      </p:nvGrpSpPr>
      <p:grpSpPr>
        <a:xfrm>
          <a:off x="0" y="0"/>
          <a:ext cx="0" cy="0"/>
          <a:chOff x="0" y="0"/>
          <a:chExt cx="0" cy="0"/>
        </a:xfrm>
      </p:grpSpPr>
      <p:pic>
        <p:nvPicPr>
          <p:cNvPr id="24" name="Imag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406063"/>
            <a:ext cx="9144000" cy="2792455"/>
          </a:xfrm>
          <a:prstGeom prst="rect">
            <a:avLst/>
          </a:prstGeom>
        </p:spPr>
      </p:pic>
      <p:sp>
        <p:nvSpPr>
          <p:cNvPr id="2" name="Title 1"/>
          <p:cNvSpPr>
            <a:spLocks noGrp="1"/>
          </p:cNvSpPr>
          <p:nvPr>
            <p:ph type="ctrTitle"/>
          </p:nvPr>
        </p:nvSpPr>
        <p:spPr>
          <a:xfrm>
            <a:off x="939191" y="2870870"/>
            <a:ext cx="7227517" cy="644353"/>
          </a:xfrm>
        </p:spPr>
        <p:txBody>
          <a:bodyPr anchor="b">
            <a:noAutofit/>
          </a:bodyPr>
          <a:lstStyle>
            <a:lvl1pPr algn="ctr">
              <a:defRPr lang="en-US" sz="3200" b="1" i="0" kern="1200" baseline="0" dirty="0">
                <a:solidFill>
                  <a:schemeClr val="tx2"/>
                </a:solidFill>
                <a:latin typeface="Calibri" panose="020F0502020204030204" pitchFamily="34" charset="0"/>
                <a:ea typeface="MS PGothic" pitchFamily="34" charset="-128"/>
                <a:cs typeface="Calibri" panose="020F0502020204030204" pitchFamily="34" charset="0"/>
              </a:defRPr>
            </a:lvl1pPr>
          </a:lstStyle>
          <a:p>
            <a:r>
              <a:rPr lang="fr-FR" dirty="0" smtClean="0"/>
              <a:t>Cliquez et modifiez le titre</a:t>
            </a:r>
            <a:endParaRPr lang="en-US" dirty="0"/>
          </a:p>
        </p:txBody>
      </p:sp>
      <p:sp>
        <p:nvSpPr>
          <p:cNvPr id="3" name="Subtitle 2"/>
          <p:cNvSpPr>
            <a:spLocks noGrp="1"/>
          </p:cNvSpPr>
          <p:nvPr>
            <p:ph type="subTitle" idx="1"/>
          </p:nvPr>
        </p:nvSpPr>
        <p:spPr>
          <a:xfrm>
            <a:off x="514353" y="3910886"/>
            <a:ext cx="8077193" cy="776934"/>
          </a:xfrm>
        </p:spPr>
        <p:txBody>
          <a:bodyPr>
            <a:noAutofit/>
          </a:bodyPr>
          <a:lstStyle>
            <a:lvl1pPr marL="0" indent="0" algn="ctr">
              <a:buNone/>
              <a:defRPr lang="en-US" sz="2400" b="1" i="1" kern="1200" baseline="0" dirty="0">
                <a:solidFill>
                  <a:schemeClr val="bg1"/>
                </a:solidFill>
                <a:latin typeface="Arial Narrow" pitchFamily="34" charset="0"/>
                <a:ea typeface="MS PGothic" pitchFamily="34" charset="-128"/>
                <a:cs typeface="DINCond-Medium"/>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en-US" dirty="0"/>
          </a:p>
        </p:txBody>
      </p:sp>
      <p:pic>
        <p:nvPicPr>
          <p:cNvPr id="23" name="Image 2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2519774"/>
          </a:xfrm>
          <a:prstGeom prst="rect">
            <a:avLst/>
          </a:prstGeom>
        </p:spPr>
      </p:pic>
      <p:pic>
        <p:nvPicPr>
          <p:cNvPr id="25" name="Image 2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183" y="5147897"/>
            <a:ext cx="9144000" cy="1474678"/>
          </a:xfrm>
          <a:prstGeom prst="rect">
            <a:avLst/>
          </a:prstGeom>
        </p:spPr>
      </p:pic>
      <p:pic>
        <p:nvPicPr>
          <p:cNvPr id="26" name="Image 2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 y="5066271"/>
            <a:ext cx="9144000" cy="1791730"/>
          </a:xfrm>
          <a:prstGeom prst="rect">
            <a:avLst/>
          </a:prstGeom>
        </p:spPr>
      </p:pic>
      <p:pic>
        <p:nvPicPr>
          <p:cNvPr id="27" name="Image 2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138" y="5300297"/>
            <a:ext cx="9144000" cy="1474678"/>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uClassique">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lvl1pPr>
              <a:defRPr smtClean="0"/>
            </a:lvl1pPr>
          </a:lstStyle>
          <a:p>
            <a:pPr>
              <a:defRPr/>
            </a:pPr>
            <a:fld id="{F0840219-3A50-442E-8347-4AB7B60539D6}" type="slidenum">
              <a:rPr lang="en-US"/>
              <a:pPr>
                <a:defRPr/>
              </a:pPr>
              <a:t>‹N°›</a:t>
            </a:fld>
            <a:endParaRPr lang="en-US"/>
          </a:p>
        </p:txBody>
      </p:sp>
      <p:pic>
        <p:nvPicPr>
          <p:cNvPr id="19" name="Image 18"/>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792000"/>
          </a:xfrm>
          <a:prstGeom prst="rect">
            <a:avLst/>
          </a:prstGeom>
        </p:spPr>
      </p:pic>
      <p:pic>
        <p:nvPicPr>
          <p:cNvPr id="20" name="Image 19"/>
          <p:cNvPicPr>
            <a:picLocks noChangeAspect="1"/>
          </p:cNvPicPr>
          <p:nvPr userDrawn="1"/>
        </p:nvPicPr>
        <p:blipFill rotWithShape="1">
          <a:blip r:embed="rId3" cstate="print">
            <a:extLst>
              <a:ext uri="{28A0092B-C50C-407E-A947-70E740481C1C}">
                <a14:useLocalDpi xmlns:a14="http://schemas.microsoft.com/office/drawing/2010/main" val="0"/>
              </a:ext>
            </a:extLst>
          </a:blip>
          <a:srcRect l="28455" t="19134" r="27636" b="16865"/>
          <a:stretch/>
        </p:blipFill>
        <p:spPr>
          <a:xfrm>
            <a:off x="84072" y="36000"/>
            <a:ext cx="1977434" cy="720000"/>
          </a:xfrm>
          <a:prstGeom prst="roundRect">
            <a:avLst>
              <a:gd name="adj" fmla="val 8594"/>
            </a:avLst>
          </a:prstGeom>
          <a:solidFill>
            <a:srgbClr val="FFFFFF">
              <a:shade val="85000"/>
            </a:srgbClr>
          </a:solidFill>
          <a:ln>
            <a:noFill/>
          </a:ln>
          <a:effectLst/>
        </p:spPr>
      </p:pic>
      <p:sp>
        <p:nvSpPr>
          <p:cNvPr id="7" name="Title 6"/>
          <p:cNvSpPr>
            <a:spLocks noGrp="1"/>
          </p:cNvSpPr>
          <p:nvPr>
            <p:ph type="title"/>
          </p:nvPr>
        </p:nvSpPr>
        <p:spPr>
          <a:xfrm>
            <a:off x="2061507" y="-105073"/>
            <a:ext cx="7082494" cy="1002146"/>
          </a:xfrm>
        </p:spPr>
        <p:txBody>
          <a:bodyPr/>
          <a:lstStyle>
            <a:lvl1pPr algn="r">
              <a:defRPr sz="2000">
                <a:solidFill>
                  <a:srgbClr val="C3D92B"/>
                </a:solidFill>
                <a:latin typeface="Calibri" panose="020F0502020204030204" pitchFamily="34" charset="0"/>
                <a:cs typeface="Calibri" panose="020F0502020204030204" pitchFamily="34" charset="0"/>
              </a:defRPr>
            </a:lvl1pPr>
          </a:lstStyle>
          <a:p>
            <a:r>
              <a:rPr lang="fr-FR" dirty="0" smtClean="0"/>
              <a:t>Cliquez et modifiez le titre</a:t>
            </a:r>
            <a:endParaRPr lang="en-US" dirty="0"/>
          </a:p>
        </p:txBody>
      </p:sp>
      <p:sp>
        <p:nvSpPr>
          <p:cNvPr id="4" name="Espace réservé du texte 3"/>
          <p:cNvSpPr>
            <a:spLocks noGrp="1"/>
          </p:cNvSpPr>
          <p:nvPr>
            <p:ph type="body" sz="quarter" idx="13"/>
          </p:nvPr>
        </p:nvSpPr>
        <p:spPr>
          <a:xfrm>
            <a:off x="193675" y="1149293"/>
            <a:ext cx="8826500" cy="510069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grpSp>
        <p:nvGrpSpPr>
          <p:cNvPr id="3" name="Groupe 2"/>
          <p:cNvGrpSpPr/>
          <p:nvPr userDrawn="1"/>
        </p:nvGrpSpPr>
        <p:grpSpPr>
          <a:xfrm>
            <a:off x="193675" y="6289101"/>
            <a:ext cx="3867011" cy="251215"/>
            <a:chOff x="193675" y="6289101"/>
            <a:chExt cx="3867011" cy="251215"/>
          </a:xfrm>
        </p:grpSpPr>
        <p:pic>
          <p:nvPicPr>
            <p:cNvPr id="22" name="Image 71" descr="IMSBordeaux-logo.jpg"/>
            <p:cNvPicPr>
              <a:picLocks noChangeAspect="1"/>
            </p:cNvPicPr>
            <p:nvPr userDrawn="1"/>
          </p:nvPicPr>
          <p:blipFill>
            <a:blip r:embed="rId4" cstate="print"/>
            <a:srcRect/>
            <a:stretch>
              <a:fillRect/>
            </a:stretch>
          </p:blipFill>
          <p:spPr bwMode="auto">
            <a:xfrm>
              <a:off x="3005329" y="6349560"/>
              <a:ext cx="306775" cy="148783"/>
            </a:xfrm>
            <a:prstGeom prst="rect">
              <a:avLst/>
            </a:prstGeom>
            <a:noFill/>
            <a:ln w="9525">
              <a:noFill/>
              <a:miter lim="800000"/>
              <a:headEnd/>
              <a:tailEnd/>
            </a:ln>
          </p:spPr>
        </p:pic>
        <p:pic>
          <p:nvPicPr>
            <p:cNvPr id="23" name="Image 22"/>
            <p:cNvPicPr>
              <a:picLocks noChangeAspect="1"/>
            </p:cNvPicPr>
            <p:nvPr userDrawn="1"/>
          </p:nvPicPr>
          <p:blipFill>
            <a:blip r:embed="rId5"/>
            <a:stretch>
              <a:fillRect/>
            </a:stretch>
          </p:blipFill>
          <p:spPr>
            <a:xfrm>
              <a:off x="509425" y="6359781"/>
              <a:ext cx="481825" cy="143217"/>
            </a:xfrm>
            <a:prstGeom prst="rect">
              <a:avLst/>
            </a:prstGeom>
          </p:spPr>
        </p:pic>
        <p:pic>
          <p:nvPicPr>
            <p:cNvPr id="24" name="Image 23"/>
            <p:cNvPicPr>
              <a:picLocks noChangeAspect="1"/>
            </p:cNvPicPr>
            <p:nvPr userDrawn="1"/>
          </p:nvPicPr>
          <p:blipFill>
            <a:blip r:embed="rId6"/>
            <a:stretch>
              <a:fillRect/>
            </a:stretch>
          </p:blipFill>
          <p:spPr>
            <a:xfrm>
              <a:off x="1031286" y="6289101"/>
              <a:ext cx="398027" cy="250115"/>
            </a:xfrm>
            <a:prstGeom prst="rect">
              <a:avLst/>
            </a:prstGeom>
          </p:spPr>
        </p:pic>
        <p:pic>
          <p:nvPicPr>
            <p:cNvPr id="25" name="Image 4" descr="image002"/>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484275" y="6375406"/>
              <a:ext cx="365441" cy="97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Image 25"/>
            <p:cNvPicPr>
              <a:picLocks noChangeAspect="1"/>
            </p:cNvPicPr>
            <p:nvPr userDrawn="1"/>
          </p:nvPicPr>
          <p:blipFill>
            <a:blip r:embed="rId8"/>
            <a:stretch>
              <a:fillRect/>
            </a:stretch>
          </p:blipFill>
          <p:spPr>
            <a:xfrm>
              <a:off x="2180124" y="6371671"/>
              <a:ext cx="411512" cy="143903"/>
            </a:xfrm>
            <a:prstGeom prst="rect">
              <a:avLst/>
            </a:prstGeom>
          </p:spPr>
        </p:pic>
        <p:pic>
          <p:nvPicPr>
            <p:cNvPr id="27" name="Image 26"/>
            <p:cNvPicPr>
              <a:picLocks noChangeAspect="1"/>
            </p:cNvPicPr>
            <p:nvPr userDrawn="1"/>
          </p:nvPicPr>
          <p:blipFill>
            <a:blip r:embed="rId9"/>
            <a:stretch>
              <a:fillRect/>
            </a:stretch>
          </p:blipFill>
          <p:spPr>
            <a:xfrm>
              <a:off x="2632819" y="6336427"/>
              <a:ext cx="354408" cy="203889"/>
            </a:xfrm>
            <a:prstGeom prst="rect">
              <a:avLst/>
            </a:prstGeom>
          </p:spPr>
        </p:pic>
        <p:pic>
          <p:nvPicPr>
            <p:cNvPr id="28" name="Image 27"/>
            <p:cNvPicPr>
              <a:picLocks noChangeAspect="1"/>
            </p:cNvPicPr>
            <p:nvPr userDrawn="1"/>
          </p:nvPicPr>
          <p:blipFill>
            <a:blip r:embed="rId10"/>
            <a:stretch>
              <a:fillRect/>
            </a:stretch>
          </p:blipFill>
          <p:spPr>
            <a:xfrm>
              <a:off x="1873496" y="6336753"/>
              <a:ext cx="273410" cy="174711"/>
            </a:xfrm>
            <a:prstGeom prst="rect">
              <a:avLst/>
            </a:prstGeom>
            <a:ln>
              <a:noFill/>
            </a:ln>
          </p:spPr>
        </p:pic>
        <p:pic>
          <p:nvPicPr>
            <p:cNvPr id="29" name="Image 28"/>
            <p:cNvPicPr>
              <a:picLocks noChangeAspect="1"/>
            </p:cNvPicPr>
            <p:nvPr userDrawn="1"/>
          </p:nvPicPr>
          <p:blipFill>
            <a:blip r:embed="rId11"/>
            <a:stretch>
              <a:fillRect/>
            </a:stretch>
          </p:blipFill>
          <p:spPr>
            <a:xfrm>
              <a:off x="3298984" y="6370055"/>
              <a:ext cx="410682" cy="128264"/>
            </a:xfrm>
            <a:prstGeom prst="rect">
              <a:avLst/>
            </a:prstGeom>
          </p:spPr>
        </p:pic>
        <p:pic>
          <p:nvPicPr>
            <p:cNvPr id="30" name="Image 29"/>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3713186" y="6375539"/>
              <a:ext cx="347500" cy="111100"/>
            </a:xfrm>
            <a:prstGeom prst="rect">
              <a:avLst/>
            </a:prstGeom>
          </p:spPr>
        </p:pic>
        <p:pic>
          <p:nvPicPr>
            <p:cNvPr id="31" name="Image 30"/>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3675" y="6367981"/>
              <a:ext cx="260789" cy="169779"/>
            </a:xfrm>
            <a:prstGeom prst="rect">
              <a:avLst/>
            </a:prstGeom>
          </p:spPr>
        </p:pic>
      </p:gr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lassiqueSousTitre">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lvl1pPr>
              <a:defRPr smtClean="0"/>
            </a:lvl1pPr>
          </a:lstStyle>
          <a:p>
            <a:pPr>
              <a:defRPr/>
            </a:pPr>
            <a:fld id="{F0840219-3A50-442E-8347-4AB7B60539D6}" type="slidenum">
              <a:rPr lang="en-US"/>
              <a:pPr>
                <a:defRPr/>
              </a:pPr>
              <a:t>‹N°›</a:t>
            </a:fld>
            <a:endParaRPr lang="en-US" dirty="0"/>
          </a:p>
        </p:txBody>
      </p:sp>
      <p:sp>
        <p:nvSpPr>
          <p:cNvPr id="4" name="Espace réservé du texte 3"/>
          <p:cNvSpPr>
            <a:spLocks noGrp="1"/>
          </p:cNvSpPr>
          <p:nvPr>
            <p:ph type="body" sz="quarter" idx="13"/>
          </p:nvPr>
        </p:nvSpPr>
        <p:spPr>
          <a:xfrm>
            <a:off x="193675" y="1543050"/>
            <a:ext cx="8826500" cy="469264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9" name="Subtitle 2"/>
          <p:cNvSpPr>
            <a:spLocks noGrp="1"/>
          </p:cNvSpPr>
          <p:nvPr>
            <p:ph type="subTitle" idx="1"/>
          </p:nvPr>
        </p:nvSpPr>
        <p:spPr>
          <a:xfrm>
            <a:off x="254000" y="856191"/>
            <a:ext cx="8635999" cy="437894"/>
          </a:xfrm>
          <a:solidFill>
            <a:schemeClr val="accent2">
              <a:lumMod val="20000"/>
              <a:lumOff val="80000"/>
            </a:schemeClr>
          </a:solidFill>
        </p:spPr>
        <p:txBody>
          <a:bodyPr>
            <a:noAutofit/>
          </a:bodyPr>
          <a:lstStyle>
            <a:lvl1pPr marL="0" indent="0" algn="ctr">
              <a:buNone/>
              <a:defRPr lang="en-US" sz="1600" b="1" i="0" u="none" kern="1200" baseline="0" dirty="0">
                <a:solidFill>
                  <a:schemeClr val="accent1">
                    <a:lumMod val="50000"/>
                  </a:schemeClr>
                </a:solidFill>
                <a:latin typeface="Calibri" panose="020F0502020204030204" pitchFamily="34" charset="0"/>
                <a:ea typeface="MS PGothic" pitchFamily="34" charset="-128"/>
                <a:cs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en-US" dirty="0"/>
          </a:p>
        </p:txBody>
      </p:sp>
    </p:spTree>
    <p:extLst>
      <p:ext uri="{BB962C8B-B14F-4D97-AF65-F5344CB8AC3E}">
        <p14:creationId xmlns:p14="http://schemas.microsoft.com/office/powerpoint/2010/main" val="79176128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lassiqueSousTitreSansContenu">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lvl1pPr>
              <a:defRPr smtClean="0"/>
            </a:lvl1pPr>
          </a:lstStyle>
          <a:p>
            <a:pPr>
              <a:defRPr/>
            </a:pPr>
            <a:fld id="{F0840219-3A50-442E-8347-4AB7B60539D6}" type="slidenum">
              <a:rPr lang="en-US"/>
              <a:pPr>
                <a:defRPr/>
              </a:pPr>
              <a:t>‹N°›</a:t>
            </a:fld>
            <a:endParaRPr lang="en-US"/>
          </a:p>
        </p:txBody>
      </p:sp>
      <p:pic>
        <p:nvPicPr>
          <p:cNvPr id="19" name="Image 18"/>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792000"/>
          </a:xfrm>
          <a:prstGeom prst="rect">
            <a:avLst/>
          </a:prstGeom>
        </p:spPr>
      </p:pic>
      <p:pic>
        <p:nvPicPr>
          <p:cNvPr id="10" name="Image 9"/>
          <p:cNvPicPr>
            <a:picLocks noChangeAspect="1"/>
          </p:cNvPicPr>
          <p:nvPr userDrawn="1"/>
        </p:nvPicPr>
        <p:blipFill rotWithShape="1">
          <a:blip r:embed="rId3" cstate="print">
            <a:extLst>
              <a:ext uri="{28A0092B-C50C-407E-A947-70E740481C1C}">
                <a14:useLocalDpi xmlns:a14="http://schemas.microsoft.com/office/drawing/2010/main" val="0"/>
              </a:ext>
            </a:extLst>
          </a:blip>
          <a:srcRect l="28455" t="19134" r="27636" b="16865"/>
          <a:stretch/>
        </p:blipFill>
        <p:spPr>
          <a:xfrm>
            <a:off x="84072" y="36000"/>
            <a:ext cx="1977434" cy="720000"/>
          </a:xfrm>
          <a:prstGeom prst="roundRect">
            <a:avLst>
              <a:gd name="adj" fmla="val 8594"/>
            </a:avLst>
          </a:prstGeom>
          <a:solidFill>
            <a:srgbClr val="FFFFFF">
              <a:shade val="85000"/>
            </a:srgbClr>
          </a:solidFill>
          <a:ln>
            <a:noFill/>
          </a:ln>
          <a:effectLst/>
        </p:spPr>
      </p:pic>
      <p:sp>
        <p:nvSpPr>
          <p:cNvPr id="11" name="Title 6"/>
          <p:cNvSpPr>
            <a:spLocks noGrp="1"/>
          </p:cNvSpPr>
          <p:nvPr>
            <p:ph type="title"/>
          </p:nvPr>
        </p:nvSpPr>
        <p:spPr>
          <a:xfrm>
            <a:off x="2061507" y="-105073"/>
            <a:ext cx="7082494" cy="1002146"/>
          </a:xfrm>
        </p:spPr>
        <p:txBody>
          <a:bodyPr/>
          <a:lstStyle>
            <a:lvl1pPr algn="r">
              <a:defRPr sz="2000">
                <a:solidFill>
                  <a:srgbClr val="C3D92B"/>
                </a:solidFill>
                <a:latin typeface="Calibri" panose="020F0502020204030204" pitchFamily="34" charset="0"/>
                <a:cs typeface="Calibri" panose="020F0502020204030204" pitchFamily="34" charset="0"/>
              </a:defRPr>
            </a:lvl1pPr>
          </a:lstStyle>
          <a:p>
            <a:r>
              <a:rPr lang="fr-FR" dirty="0" smtClean="0"/>
              <a:t>Cliquez et modifiez le titre</a:t>
            </a:r>
            <a:endParaRPr lang="en-US" dirty="0"/>
          </a:p>
        </p:txBody>
      </p:sp>
      <p:sp>
        <p:nvSpPr>
          <p:cNvPr id="12" name="Subtitle 2"/>
          <p:cNvSpPr>
            <a:spLocks noGrp="1"/>
          </p:cNvSpPr>
          <p:nvPr>
            <p:ph type="subTitle" idx="1"/>
          </p:nvPr>
        </p:nvSpPr>
        <p:spPr>
          <a:xfrm>
            <a:off x="254000" y="856190"/>
            <a:ext cx="8635999" cy="422277"/>
          </a:xfrm>
          <a:solidFill>
            <a:schemeClr val="accent2">
              <a:lumMod val="20000"/>
              <a:lumOff val="80000"/>
            </a:schemeClr>
          </a:solidFill>
        </p:spPr>
        <p:txBody>
          <a:bodyPr>
            <a:noAutofit/>
          </a:bodyPr>
          <a:lstStyle>
            <a:lvl1pPr marL="0" indent="0" algn="ctr">
              <a:buNone/>
              <a:defRPr lang="en-US" sz="1600" b="1" i="0" u="none" kern="1200" baseline="0" dirty="0">
                <a:solidFill>
                  <a:schemeClr val="accent1">
                    <a:lumMod val="50000"/>
                  </a:schemeClr>
                </a:solidFill>
                <a:latin typeface="Calibri" panose="020F0502020204030204" pitchFamily="34" charset="0"/>
                <a:ea typeface="MS PGothic" pitchFamily="34" charset="-128"/>
                <a:cs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en-US" dirty="0"/>
          </a:p>
        </p:txBody>
      </p:sp>
      <p:grpSp>
        <p:nvGrpSpPr>
          <p:cNvPr id="9" name="Groupe 8"/>
          <p:cNvGrpSpPr/>
          <p:nvPr userDrawn="1"/>
        </p:nvGrpSpPr>
        <p:grpSpPr>
          <a:xfrm>
            <a:off x="193675" y="6289101"/>
            <a:ext cx="3867011" cy="251215"/>
            <a:chOff x="193675" y="6289101"/>
            <a:chExt cx="3867011" cy="251215"/>
          </a:xfrm>
        </p:grpSpPr>
        <p:pic>
          <p:nvPicPr>
            <p:cNvPr id="13" name="Image 71" descr="IMSBordeaux-logo.jpg"/>
            <p:cNvPicPr>
              <a:picLocks noChangeAspect="1"/>
            </p:cNvPicPr>
            <p:nvPr userDrawn="1"/>
          </p:nvPicPr>
          <p:blipFill>
            <a:blip r:embed="rId4" cstate="print"/>
            <a:srcRect/>
            <a:stretch>
              <a:fillRect/>
            </a:stretch>
          </p:blipFill>
          <p:spPr bwMode="auto">
            <a:xfrm>
              <a:off x="3005329" y="6349560"/>
              <a:ext cx="306775" cy="148783"/>
            </a:xfrm>
            <a:prstGeom prst="rect">
              <a:avLst/>
            </a:prstGeom>
            <a:noFill/>
            <a:ln w="9525">
              <a:noFill/>
              <a:miter lim="800000"/>
              <a:headEnd/>
              <a:tailEnd/>
            </a:ln>
          </p:spPr>
        </p:pic>
        <p:pic>
          <p:nvPicPr>
            <p:cNvPr id="14" name="Image 13"/>
            <p:cNvPicPr>
              <a:picLocks noChangeAspect="1"/>
            </p:cNvPicPr>
            <p:nvPr userDrawn="1"/>
          </p:nvPicPr>
          <p:blipFill>
            <a:blip r:embed="rId5"/>
            <a:stretch>
              <a:fillRect/>
            </a:stretch>
          </p:blipFill>
          <p:spPr>
            <a:xfrm>
              <a:off x="509425" y="6359781"/>
              <a:ext cx="481825" cy="143217"/>
            </a:xfrm>
            <a:prstGeom prst="rect">
              <a:avLst/>
            </a:prstGeom>
          </p:spPr>
        </p:pic>
        <p:pic>
          <p:nvPicPr>
            <p:cNvPr id="15" name="Image 14"/>
            <p:cNvPicPr>
              <a:picLocks noChangeAspect="1"/>
            </p:cNvPicPr>
            <p:nvPr userDrawn="1"/>
          </p:nvPicPr>
          <p:blipFill>
            <a:blip r:embed="rId6"/>
            <a:stretch>
              <a:fillRect/>
            </a:stretch>
          </p:blipFill>
          <p:spPr>
            <a:xfrm>
              <a:off x="1031286" y="6289101"/>
              <a:ext cx="398027" cy="250115"/>
            </a:xfrm>
            <a:prstGeom prst="rect">
              <a:avLst/>
            </a:prstGeom>
          </p:spPr>
        </p:pic>
        <p:pic>
          <p:nvPicPr>
            <p:cNvPr id="16" name="Image 4" descr="image002"/>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484275" y="6375406"/>
              <a:ext cx="365441" cy="97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Image 16"/>
            <p:cNvPicPr>
              <a:picLocks noChangeAspect="1"/>
            </p:cNvPicPr>
            <p:nvPr userDrawn="1"/>
          </p:nvPicPr>
          <p:blipFill>
            <a:blip r:embed="rId8"/>
            <a:stretch>
              <a:fillRect/>
            </a:stretch>
          </p:blipFill>
          <p:spPr>
            <a:xfrm>
              <a:off x="2180124" y="6371671"/>
              <a:ext cx="411512" cy="143903"/>
            </a:xfrm>
            <a:prstGeom prst="rect">
              <a:avLst/>
            </a:prstGeom>
          </p:spPr>
        </p:pic>
        <p:pic>
          <p:nvPicPr>
            <p:cNvPr id="18" name="Image 17"/>
            <p:cNvPicPr>
              <a:picLocks noChangeAspect="1"/>
            </p:cNvPicPr>
            <p:nvPr userDrawn="1"/>
          </p:nvPicPr>
          <p:blipFill>
            <a:blip r:embed="rId9"/>
            <a:stretch>
              <a:fillRect/>
            </a:stretch>
          </p:blipFill>
          <p:spPr>
            <a:xfrm>
              <a:off x="2632819" y="6336427"/>
              <a:ext cx="354408" cy="203889"/>
            </a:xfrm>
            <a:prstGeom prst="rect">
              <a:avLst/>
            </a:prstGeom>
          </p:spPr>
        </p:pic>
        <p:pic>
          <p:nvPicPr>
            <p:cNvPr id="20" name="Image 19"/>
            <p:cNvPicPr>
              <a:picLocks noChangeAspect="1"/>
            </p:cNvPicPr>
            <p:nvPr userDrawn="1"/>
          </p:nvPicPr>
          <p:blipFill>
            <a:blip r:embed="rId10"/>
            <a:stretch>
              <a:fillRect/>
            </a:stretch>
          </p:blipFill>
          <p:spPr>
            <a:xfrm>
              <a:off x="1873496" y="6336753"/>
              <a:ext cx="273410" cy="174711"/>
            </a:xfrm>
            <a:prstGeom prst="rect">
              <a:avLst/>
            </a:prstGeom>
            <a:ln>
              <a:noFill/>
            </a:ln>
          </p:spPr>
        </p:pic>
        <p:pic>
          <p:nvPicPr>
            <p:cNvPr id="21" name="Image 20"/>
            <p:cNvPicPr>
              <a:picLocks noChangeAspect="1"/>
            </p:cNvPicPr>
            <p:nvPr userDrawn="1"/>
          </p:nvPicPr>
          <p:blipFill>
            <a:blip r:embed="rId11"/>
            <a:stretch>
              <a:fillRect/>
            </a:stretch>
          </p:blipFill>
          <p:spPr>
            <a:xfrm>
              <a:off x="3298984" y="6370055"/>
              <a:ext cx="410682" cy="128264"/>
            </a:xfrm>
            <a:prstGeom prst="rect">
              <a:avLst/>
            </a:prstGeom>
          </p:spPr>
        </p:pic>
        <p:pic>
          <p:nvPicPr>
            <p:cNvPr id="22" name="Image 21"/>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3713186" y="6375539"/>
              <a:ext cx="347500" cy="111100"/>
            </a:xfrm>
            <a:prstGeom prst="rect">
              <a:avLst/>
            </a:prstGeom>
          </p:spPr>
        </p:pic>
        <p:pic>
          <p:nvPicPr>
            <p:cNvPr id="23" name="Image 2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3675" y="6367981"/>
              <a:ext cx="260789" cy="169779"/>
            </a:xfrm>
            <a:prstGeom prst="rect">
              <a:avLst/>
            </a:prstGeom>
          </p:spPr>
        </p:pic>
      </p:grpSp>
    </p:spTree>
    <p:extLst>
      <p:ext uri="{BB962C8B-B14F-4D97-AF65-F5344CB8AC3E}">
        <p14:creationId xmlns:p14="http://schemas.microsoft.com/office/powerpoint/2010/main" val="230744779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assiqueSSContenu">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lvl1pPr>
              <a:defRPr smtClean="0"/>
            </a:lvl1pPr>
          </a:lstStyle>
          <a:p>
            <a:pPr>
              <a:defRPr/>
            </a:pPr>
            <a:fld id="{F0840219-3A50-442E-8347-4AB7B60539D6}" type="slidenum">
              <a:rPr lang="en-US"/>
              <a:pPr>
                <a:defRPr/>
              </a:pPr>
              <a:t>‹N°›</a:t>
            </a:fld>
            <a:endParaRPr lang="en-US"/>
          </a:p>
        </p:txBody>
      </p:sp>
      <p:pic>
        <p:nvPicPr>
          <p:cNvPr id="19" name="Image 18"/>
          <p:cNvPicPr>
            <a:picLocks/>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792000"/>
          </a:xfrm>
          <a:prstGeom prst="rect">
            <a:avLst/>
          </a:prstGeom>
        </p:spPr>
      </p:pic>
      <p:pic>
        <p:nvPicPr>
          <p:cNvPr id="9" name="Image 8"/>
          <p:cNvPicPr>
            <a:picLocks noChangeAspect="1"/>
          </p:cNvPicPr>
          <p:nvPr userDrawn="1"/>
        </p:nvPicPr>
        <p:blipFill rotWithShape="1">
          <a:blip r:embed="rId3" cstate="print">
            <a:extLst>
              <a:ext uri="{28A0092B-C50C-407E-A947-70E740481C1C}">
                <a14:useLocalDpi xmlns:a14="http://schemas.microsoft.com/office/drawing/2010/main" val="0"/>
              </a:ext>
            </a:extLst>
          </a:blip>
          <a:srcRect l="28455" t="19134" r="27636" b="16865"/>
          <a:stretch/>
        </p:blipFill>
        <p:spPr>
          <a:xfrm>
            <a:off x="84072" y="36000"/>
            <a:ext cx="1977434" cy="720000"/>
          </a:xfrm>
          <a:prstGeom prst="roundRect">
            <a:avLst>
              <a:gd name="adj" fmla="val 8594"/>
            </a:avLst>
          </a:prstGeom>
          <a:solidFill>
            <a:srgbClr val="FFFFFF">
              <a:shade val="85000"/>
            </a:srgbClr>
          </a:solidFill>
          <a:ln>
            <a:noFill/>
          </a:ln>
          <a:effectLst/>
        </p:spPr>
      </p:pic>
      <p:sp>
        <p:nvSpPr>
          <p:cNvPr id="10" name="Title 6"/>
          <p:cNvSpPr>
            <a:spLocks noGrp="1"/>
          </p:cNvSpPr>
          <p:nvPr>
            <p:ph type="title"/>
          </p:nvPr>
        </p:nvSpPr>
        <p:spPr>
          <a:xfrm>
            <a:off x="2061507" y="-105073"/>
            <a:ext cx="7082494" cy="1002146"/>
          </a:xfrm>
        </p:spPr>
        <p:txBody>
          <a:bodyPr/>
          <a:lstStyle>
            <a:lvl1pPr algn="r">
              <a:defRPr sz="2000">
                <a:solidFill>
                  <a:srgbClr val="C3D92B"/>
                </a:solidFill>
                <a:latin typeface="Calibri" panose="020F0502020204030204" pitchFamily="34" charset="0"/>
                <a:cs typeface="Calibri" panose="020F0502020204030204" pitchFamily="34" charset="0"/>
              </a:defRPr>
            </a:lvl1pPr>
          </a:lstStyle>
          <a:p>
            <a:r>
              <a:rPr lang="fr-FR" dirty="0" smtClean="0"/>
              <a:t>Cliquez et modifiez le titre</a:t>
            </a:r>
            <a:endParaRPr lang="en-US" dirty="0"/>
          </a:p>
        </p:txBody>
      </p:sp>
      <p:grpSp>
        <p:nvGrpSpPr>
          <p:cNvPr id="7" name="Groupe 6"/>
          <p:cNvGrpSpPr/>
          <p:nvPr userDrawn="1"/>
        </p:nvGrpSpPr>
        <p:grpSpPr>
          <a:xfrm>
            <a:off x="193675" y="6289101"/>
            <a:ext cx="3867011" cy="251215"/>
            <a:chOff x="193675" y="6289101"/>
            <a:chExt cx="3867011" cy="251215"/>
          </a:xfrm>
        </p:grpSpPr>
        <p:pic>
          <p:nvPicPr>
            <p:cNvPr id="11" name="Image 71" descr="IMSBordeaux-logo.jpg"/>
            <p:cNvPicPr>
              <a:picLocks noChangeAspect="1"/>
            </p:cNvPicPr>
            <p:nvPr userDrawn="1"/>
          </p:nvPicPr>
          <p:blipFill>
            <a:blip r:embed="rId4" cstate="print"/>
            <a:srcRect/>
            <a:stretch>
              <a:fillRect/>
            </a:stretch>
          </p:blipFill>
          <p:spPr bwMode="auto">
            <a:xfrm>
              <a:off x="3005329" y="6349560"/>
              <a:ext cx="306775" cy="148783"/>
            </a:xfrm>
            <a:prstGeom prst="rect">
              <a:avLst/>
            </a:prstGeom>
            <a:noFill/>
            <a:ln w="9525">
              <a:noFill/>
              <a:miter lim="800000"/>
              <a:headEnd/>
              <a:tailEnd/>
            </a:ln>
          </p:spPr>
        </p:pic>
        <p:pic>
          <p:nvPicPr>
            <p:cNvPr id="12" name="Image 11"/>
            <p:cNvPicPr>
              <a:picLocks noChangeAspect="1"/>
            </p:cNvPicPr>
            <p:nvPr userDrawn="1"/>
          </p:nvPicPr>
          <p:blipFill>
            <a:blip r:embed="rId5"/>
            <a:stretch>
              <a:fillRect/>
            </a:stretch>
          </p:blipFill>
          <p:spPr>
            <a:xfrm>
              <a:off x="509425" y="6359781"/>
              <a:ext cx="481825" cy="143217"/>
            </a:xfrm>
            <a:prstGeom prst="rect">
              <a:avLst/>
            </a:prstGeom>
          </p:spPr>
        </p:pic>
        <p:pic>
          <p:nvPicPr>
            <p:cNvPr id="13" name="Image 12"/>
            <p:cNvPicPr>
              <a:picLocks noChangeAspect="1"/>
            </p:cNvPicPr>
            <p:nvPr userDrawn="1"/>
          </p:nvPicPr>
          <p:blipFill>
            <a:blip r:embed="rId6"/>
            <a:stretch>
              <a:fillRect/>
            </a:stretch>
          </p:blipFill>
          <p:spPr>
            <a:xfrm>
              <a:off x="1031286" y="6289101"/>
              <a:ext cx="398027" cy="250115"/>
            </a:xfrm>
            <a:prstGeom prst="rect">
              <a:avLst/>
            </a:prstGeom>
          </p:spPr>
        </p:pic>
        <p:pic>
          <p:nvPicPr>
            <p:cNvPr id="14" name="Image 4" descr="image002"/>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484275" y="6375406"/>
              <a:ext cx="365441" cy="97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Image 14"/>
            <p:cNvPicPr>
              <a:picLocks noChangeAspect="1"/>
            </p:cNvPicPr>
            <p:nvPr userDrawn="1"/>
          </p:nvPicPr>
          <p:blipFill>
            <a:blip r:embed="rId8"/>
            <a:stretch>
              <a:fillRect/>
            </a:stretch>
          </p:blipFill>
          <p:spPr>
            <a:xfrm>
              <a:off x="2180124" y="6371671"/>
              <a:ext cx="411512" cy="143903"/>
            </a:xfrm>
            <a:prstGeom prst="rect">
              <a:avLst/>
            </a:prstGeom>
          </p:spPr>
        </p:pic>
        <p:pic>
          <p:nvPicPr>
            <p:cNvPr id="16" name="Image 15"/>
            <p:cNvPicPr>
              <a:picLocks noChangeAspect="1"/>
            </p:cNvPicPr>
            <p:nvPr userDrawn="1"/>
          </p:nvPicPr>
          <p:blipFill>
            <a:blip r:embed="rId9"/>
            <a:stretch>
              <a:fillRect/>
            </a:stretch>
          </p:blipFill>
          <p:spPr>
            <a:xfrm>
              <a:off x="2632819" y="6336427"/>
              <a:ext cx="354408" cy="203889"/>
            </a:xfrm>
            <a:prstGeom prst="rect">
              <a:avLst/>
            </a:prstGeom>
          </p:spPr>
        </p:pic>
        <p:pic>
          <p:nvPicPr>
            <p:cNvPr id="17" name="Image 16"/>
            <p:cNvPicPr>
              <a:picLocks noChangeAspect="1"/>
            </p:cNvPicPr>
            <p:nvPr userDrawn="1"/>
          </p:nvPicPr>
          <p:blipFill>
            <a:blip r:embed="rId10"/>
            <a:stretch>
              <a:fillRect/>
            </a:stretch>
          </p:blipFill>
          <p:spPr>
            <a:xfrm>
              <a:off x="1873496" y="6336753"/>
              <a:ext cx="273410" cy="174711"/>
            </a:xfrm>
            <a:prstGeom prst="rect">
              <a:avLst/>
            </a:prstGeom>
            <a:ln>
              <a:noFill/>
            </a:ln>
          </p:spPr>
        </p:pic>
        <p:pic>
          <p:nvPicPr>
            <p:cNvPr id="18" name="Image 17"/>
            <p:cNvPicPr>
              <a:picLocks noChangeAspect="1"/>
            </p:cNvPicPr>
            <p:nvPr userDrawn="1"/>
          </p:nvPicPr>
          <p:blipFill>
            <a:blip r:embed="rId11"/>
            <a:stretch>
              <a:fillRect/>
            </a:stretch>
          </p:blipFill>
          <p:spPr>
            <a:xfrm>
              <a:off x="3298984" y="6370055"/>
              <a:ext cx="410682" cy="128264"/>
            </a:xfrm>
            <a:prstGeom prst="rect">
              <a:avLst/>
            </a:prstGeom>
          </p:spPr>
        </p:pic>
        <p:pic>
          <p:nvPicPr>
            <p:cNvPr id="20" name="Image 19"/>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3713186" y="6375539"/>
              <a:ext cx="347500" cy="111100"/>
            </a:xfrm>
            <a:prstGeom prst="rect">
              <a:avLst/>
            </a:prstGeom>
          </p:spPr>
        </p:pic>
        <p:pic>
          <p:nvPicPr>
            <p:cNvPr id="21" name="Image 20"/>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3675" y="6367981"/>
              <a:ext cx="260789" cy="169779"/>
            </a:xfrm>
            <a:prstGeom prst="rect">
              <a:avLst/>
            </a:prstGeom>
          </p:spPr>
        </p:pic>
      </p:grpSp>
    </p:spTree>
    <p:extLst>
      <p:ext uri="{BB962C8B-B14F-4D97-AF65-F5344CB8AC3E}">
        <p14:creationId xmlns:p14="http://schemas.microsoft.com/office/powerpoint/2010/main" val="411296162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IN">
    <p:spTree>
      <p:nvGrpSpPr>
        <p:cNvPr id="1" name=""/>
        <p:cNvGrpSpPr/>
        <p:nvPr/>
      </p:nvGrpSpPr>
      <p:grpSpPr>
        <a:xfrm>
          <a:off x="0" y="0"/>
          <a:ext cx="0" cy="0"/>
          <a:chOff x="0" y="0"/>
          <a:chExt cx="0" cy="0"/>
        </a:xfrm>
      </p:grpSpPr>
      <p:pic>
        <p:nvPicPr>
          <p:cNvPr id="33" name="Image 3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406063"/>
            <a:ext cx="9144000" cy="2792455"/>
          </a:xfrm>
          <a:prstGeom prst="rect">
            <a:avLst/>
          </a:prstGeom>
        </p:spPr>
      </p:pic>
      <p:sp>
        <p:nvSpPr>
          <p:cNvPr id="34" name="Title 1"/>
          <p:cNvSpPr>
            <a:spLocks noGrp="1"/>
          </p:cNvSpPr>
          <p:nvPr>
            <p:ph type="ctrTitle"/>
          </p:nvPr>
        </p:nvSpPr>
        <p:spPr>
          <a:xfrm>
            <a:off x="842636" y="2755114"/>
            <a:ext cx="7227517" cy="644353"/>
          </a:xfrm>
        </p:spPr>
        <p:txBody>
          <a:bodyPr anchor="b">
            <a:noAutofit/>
          </a:bodyPr>
          <a:lstStyle>
            <a:lvl1pPr algn="ctr">
              <a:defRPr lang="en-US" sz="3200" b="1" i="0" kern="1200" baseline="0" dirty="0">
                <a:solidFill>
                  <a:schemeClr val="tx2"/>
                </a:solidFill>
                <a:latin typeface="Calibri" panose="020F0502020204030204" pitchFamily="34" charset="0"/>
                <a:ea typeface="MS PGothic" pitchFamily="34" charset="-128"/>
                <a:cs typeface="Calibri" panose="020F0502020204030204" pitchFamily="34" charset="0"/>
              </a:defRPr>
            </a:lvl1pPr>
          </a:lstStyle>
          <a:p>
            <a:r>
              <a:rPr lang="fr-FR" dirty="0" smtClean="0"/>
              <a:t>Cliquez et modifiez le titre</a:t>
            </a:r>
            <a:endParaRPr lang="en-US" dirty="0"/>
          </a:p>
        </p:txBody>
      </p:sp>
      <p:pic>
        <p:nvPicPr>
          <p:cNvPr id="36" name="Image 3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9144000" cy="2519774"/>
          </a:xfrm>
          <a:prstGeom prst="rect">
            <a:avLst/>
          </a:prstGeom>
        </p:spPr>
      </p:pic>
      <p:pic>
        <p:nvPicPr>
          <p:cNvPr id="37" name="Image 3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183" y="5147897"/>
            <a:ext cx="9144000" cy="1474678"/>
          </a:xfrm>
          <a:prstGeom prst="rect">
            <a:avLst/>
          </a:prstGeom>
        </p:spPr>
      </p:pic>
      <p:pic>
        <p:nvPicPr>
          <p:cNvPr id="38" name="Image 3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 y="5066271"/>
            <a:ext cx="9144000" cy="1791730"/>
          </a:xfrm>
          <a:prstGeom prst="rect">
            <a:avLst/>
          </a:prstGeom>
        </p:spPr>
      </p:pic>
      <p:pic>
        <p:nvPicPr>
          <p:cNvPr id="39" name="Image 3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7138" y="5300297"/>
            <a:ext cx="9144000" cy="1474678"/>
          </a:xfrm>
          <a:prstGeom prst="rect">
            <a:avLst/>
          </a:prstGeom>
        </p:spPr>
      </p:pic>
      <p:sp>
        <p:nvSpPr>
          <p:cNvPr id="14" name="Footer Placeholder 4"/>
          <p:cNvSpPr txBox="1">
            <a:spLocks/>
          </p:cNvSpPr>
          <p:nvPr userDrawn="1"/>
        </p:nvSpPr>
        <p:spPr>
          <a:xfrm>
            <a:off x="-12954" y="6578536"/>
            <a:ext cx="3786188" cy="365125"/>
          </a:xfrm>
          <a:prstGeom prst="rect">
            <a:avLst/>
          </a:prstGeom>
        </p:spPr>
        <p:txBody>
          <a:bodyPr vert="horz" lIns="91440" tIns="45720" rIns="91440" bIns="45720" rtlCol="0" anchor="ctr"/>
          <a:lstStyle>
            <a:defPPr>
              <a:defRPr lang="en-US"/>
            </a:defPPr>
            <a:lvl1pPr algn="l" rtl="0" fontAlgn="auto">
              <a:spcBef>
                <a:spcPts val="0"/>
              </a:spcBef>
              <a:spcAft>
                <a:spcPts val="0"/>
              </a:spcAft>
              <a:defRPr sz="800" i="0" u="none" kern="1200" dirty="0">
                <a:solidFill>
                  <a:srgbClr val="C3D92B"/>
                </a:solidFill>
                <a:latin typeface="+mj-lt"/>
                <a:ea typeface="+mn-ea"/>
                <a:cs typeface="Arial"/>
              </a:defRPr>
            </a:lvl1pPr>
            <a:lvl2pPr marL="457200" algn="l" rtl="0" fontAlgn="base">
              <a:spcBef>
                <a:spcPct val="0"/>
              </a:spcBef>
              <a:spcAft>
                <a:spcPct val="0"/>
              </a:spcAft>
              <a:defRPr kern="1200">
                <a:solidFill>
                  <a:schemeClr val="tx1"/>
                </a:solidFill>
                <a:latin typeface="Candara"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ndara"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ndara"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ndara" pitchFamily="34" charset="0"/>
                <a:ea typeface="MS PGothic" pitchFamily="34" charset="-128"/>
                <a:cs typeface="+mn-cs"/>
              </a:defRPr>
            </a:lvl5pPr>
            <a:lvl6pPr marL="2286000" algn="l" defTabSz="914400" rtl="0" eaLnBrk="1" latinLnBrk="0" hangingPunct="1">
              <a:defRPr kern="1200">
                <a:solidFill>
                  <a:schemeClr val="tx1"/>
                </a:solidFill>
                <a:latin typeface="Candara" pitchFamily="34" charset="0"/>
                <a:ea typeface="MS PGothic" pitchFamily="34" charset="-128"/>
                <a:cs typeface="+mn-cs"/>
              </a:defRPr>
            </a:lvl6pPr>
            <a:lvl7pPr marL="2743200" algn="l" defTabSz="914400" rtl="0" eaLnBrk="1" latinLnBrk="0" hangingPunct="1">
              <a:defRPr kern="1200">
                <a:solidFill>
                  <a:schemeClr val="tx1"/>
                </a:solidFill>
                <a:latin typeface="Candara" pitchFamily="34" charset="0"/>
                <a:ea typeface="MS PGothic" pitchFamily="34" charset="-128"/>
                <a:cs typeface="+mn-cs"/>
              </a:defRPr>
            </a:lvl7pPr>
            <a:lvl8pPr marL="3200400" algn="l" defTabSz="914400" rtl="0" eaLnBrk="1" latinLnBrk="0" hangingPunct="1">
              <a:defRPr kern="1200">
                <a:solidFill>
                  <a:schemeClr val="tx1"/>
                </a:solidFill>
                <a:latin typeface="Candara" pitchFamily="34" charset="0"/>
                <a:ea typeface="MS PGothic" pitchFamily="34" charset="-128"/>
                <a:cs typeface="+mn-cs"/>
              </a:defRPr>
            </a:lvl8pPr>
            <a:lvl9pPr marL="3657600" algn="l" defTabSz="914400" rtl="0" eaLnBrk="1" latinLnBrk="0" hangingPunct="1">
              <a:defRPr kern="1200">
                <a:solidFill>
                  <a:schemeClr val="tx1"/>
                </a:solidFill>
                <a:latin typeface="Candara" pitchFamily="34" charset="0"/>
                <a:ea typeface="MS PGothic" pitchFamily="34" charset="-128"/>
                <a:cs typeface="+mn-cs"/>
              </a:defRPr>
            </a:lvl9pPr>
          </a:lstStyle>
          <a:p>
            <a:pPr>
              <a:defRPr/>
            </a:pPr>
            <a:r>
              <a:rPr lang="en-US" sz="700" dirty="0" smtClean="0"/>
              <a:t>© IRT AESE “Saint </a:t>
            </a:r>
            <a:r>
              <a:rPr lang="en-US" sz="700" dirty="0" err="1" smtClean="0"/>
              <a:t>Exupéry</a:t>
            </a:r>
            <a:r>
              <a:rPr lang="en-US" sz="700" dirty="0" smtClean="0"/>
              <a:t>” - All rights reserved Confidential and proprietary document</a:t>
            </a:r>
            <a:endParaRPr lang="fr-FR" sz="700" dirty="0" smtClean="0"/>
          </a:p>
        </p:txBody>
      </p:sp>
      <p:sp>
        <p:nvSpPr>
          <p:cNvPr id="2" name="ZoneTexte 1"/>
          <p:cNvSpPr txBox="1"/>
          <p:nvPr userDrawn="1"/>
        </p:nvSpPr>
        <p:spPr>
          <a:xfrm>
            <a:off x="614995" y="3461870"/>
            <a:ext cx="5138443" cy="523220"/>
          </a:xfrm>
          <a:prstGeom prst="rect">
            <a:avLst/>
          </a:prstGeom>
          <a:noFill/>
        </p:spPr>
        <p:txBody>
          <a:bodyPr wrap="square" rtlCol="0">
            <a:spAutoFit/>
          </a:bodyPr>
          <a:lstStyle/>
          <a:p>
            <a:r>
              <a:rPr lang="fr-FR" sz="2800" b="1" i="1" dirty="0" smtClean="0">
                <a:solidFill>
                  <a:srgbClr val="0070C0"/>
                </a:solidFill>
                <a:latin typeface="+mj-lt"/>
              </a:rPr>
              <a:t>Merci de votre attention</a:t>
            </a:r>
          </a:p>
        </p:txBody>
      </p:sp>
      <p:sp>
        <p:nvSpPr>
          <p:cNvPr id="11" name="ZoneTexte 10"/>
          <p:cNvSpPr txBox="1"/>
          <p:nvPr userDrawn="1"/>
        </p:nvSpPr>
        <p:spPr>
          <a:xfrm>
            <a:off x="4038320" y="4162268"/>
            <a:ext cx="5105680" cy="707886"/>
          </a:xfrm>
          <a:prstGeom prst="rect">
            <a:avLst/>
          </a:prstGeom>
          <a:noFill/>
        </p:spPr>
        <p:txBody>
          <a:bodyPr wrap="square" rtlCol="0">
            <a:spAutoFit/>
          </a:bodyPr>
          <a:lstStyle/>
          <a:p>
            <a:pPr marL="4763" marR="0" lvl="0" indent="-4763" algn="just" defTabSz="914400" rtl="0" eaLnBrk="0" fontAlgn="base" latinLnBrk="0" hangingPunct="0">
              <a:lnSpc>
                <a:spcPct val="100000"/>
              </a:lnSpc>
              <a:spcBef>
                <a:spcPct val="20000"/>
              </a:spcBef>
              <a:spcAft>
                <a:spcPct val="0"/>
              </a:spcAft>
              <a:buClr>
                <a:srgbClr val="073E87"/>
              </a:buClr>
              <a:buSzPct val="100000"/>
              <a:buFont typeface="Arial" pitchFamily="34" charset="0"/>
              <a:buNone/>
              <a:tabLst>
                <a:tab pos="1252538" algn="l"/>
              </a:tabLst>
              <a:defRPr/>
            </a:pPr>
            <a:r>
              <a:rPr kumimoji="0" lang="en-GB" sz="800" b="0" i="0" u="none" strike="noStrike" kern="1200" cap="none" spc="0" normalizeH="0" baseline="0" noProof="0" dirty="0" smtClean="0">
                <a:ln>
                  <a:noFill/>
                </a:ln>
                <a:solidFill>
                  <a:srgbClr val="073E87"/>
                </a:solidFill>
                <a:effectLst/>
                <a:uLnTx/>
                <a:uFillTx/>
                <a:latin typeface="Arial Narrow" pitchFamily="34" charset="0"/>
                <a:ea typeface="MS PGothic" pitchFamily="34" charset="-128"/>
              </a:rPr>
              <a:t>© IRT AESE ”Saint </a:t>
            </a:r>
            <a:r>
              <a:rPr kumimoji="0" lang="en-GB" sz="800" b="0" i="0" u="none" strike="noStrike" kern="1200" cap="none" spc="0" normalizeH="0" baseline="0" noProof="0" dirty="0" err="1" smtClean="0">
                <a:ln>
                  <a:noFill/>
                </a:ln>
                <a:solidFill>
                  <a:srgbClr val="073E87"/>
                </a:solidFill>
                <a:effectLst/>
                <a:uLnTx/>
                <a:uFillTx/>
                <a:latin typeface="Arial Narrow" pitchFamily="34" charset="0"/>
                <a:ea typeface="MS PGothic" pitchFamily="34" charset="-128"/>
              </a:rPr>
              <a:t>Exupéry</a:t>
            </a:r>
            <a:r>
              <a:rPr kumimoji="0" lang="en-GB" sz="800" b="0" i="0" u="none" strike="noStrike" kern="1200" cap="none" spc="0" normalizeH="0" baseline="0" noProof="0" dirty="0" smtClean="0">
                <a:ln>
                  <a:noFill/>
                </a:ln>
                <a:solidFill>
                  <a:srgbClr val="073E87"/>
                </a:solidFill>
                <a:effectLst/>
                <a:uLnTx/>
                <a:uFillTx/>
                <a:latin typeface="Arial Narrow" pitchFamily="34" charset="0"/>
                <a:ea typeface="MS PGothic" pitchFamily="34" charset="-128"/>
              </a:rPr>
              <a:t>” - All rights reserved Confidential and proprietary document. This document and all information contained herein is the sole property of IRT AESE “Saint </a:t>
            </a:r>
            <a:r>
              <a:rPr kumimoji="0" lang="en-GB" sz="800" b="0" i="0" u="none" strike="noStrike" kern="1200" cap="none" spc="0" normalizeH="0" baseline="0" noProof="0" dirty="0" err="1" smtClean="0">
                <a:ln>
                  <a:noFill/>
                </a:ln>
                <a:solidFill>
                  <a:srgbClr val="073E87"/>
                </a:solidFill>
                <a:effectLst/>
                <a:uLnTx/>
                <a:uFillTx/>
                <a:latin typeface="Arial Narrow" pitchFamily="34" charset="0"/>
                <a:ea typeface="MS PGothic" pitchFamily="34" charset="-128"/>
              </a:rPr>
              <a:t>Exupéry</a:t>
            </a:r>
            <a:r>
              <a:rPr kumimoji="0" lang="en-GB" sz="800" b="0" i="0" u="none" strike="noStrike" kern="1200" cap="none" spc="0" normalizeH="0" baseline="0" noProof="0" dirty="0" smtClean="0">
                <a:ln>
                  <a:noFill/>
                </a:ln>
                <a:solidFill>
                  <a:srgbClr val="073E87"/>
                </a:solidFill>
                <a:effectLst/>
                <a:uLnTx/>
                <a:uFillTx/>
                <a:latin typeface="Arial Narrow" pitchFamily="34" charset="0"/>
                <a:ea typeface="MS PGothic" pitchFamily="34" charset="-128"/>
              </a:rPr>
              <a:t>”. No intellectual property rights are granted by the delivery of this document or the disclosure of its content. This document shall not be reproduced or disclosed to a third party without the express written consent of IRT AESE “Saint </a:t>
            </a:r>
            <a:r>
              <a:rPr kumimoji="0" lang="en-GB" sz="800" b="0" i="0" u="none" strike="noStrike" kern="1200" cap="none" spc="0" normalizeH="0" baseline="0" noProof="0" dirty="0" err="1" smtClean="0">
                <a:ln>
                  <a:noFill/>
                </a:ln>
                <a:solidFill>
                  <a:srgbClr val="073E87"/>
                </a:solidFill>
                <a:effectLst/>
                <a:uLnTx/>
                <a:uFillTx/>
                <a:latin typeface="Arial Narrow" pitchFamily="34" charset="0"/>
                <a:ea typeface="MS PGothic" pitchFamily="34" charset="-128"/>
              </a:rPr>
              <a:t>Exupéry</a:t>
            </a:r>
            <a:r>
              <a:rPr kumimoji="0" lang="en-GB" sz="800" b="0" i="0" u="none" strike="noStrike" kern="1200" cap="none" spc="0" normalizeH="0" baseline="0" noProof="0" dirty="0" smtClean="0">
                <a:ln>
                  <a:noFill/>
                </a:ln>
                <a:solidFill>
                  <a:srgbClr val="073E87"/>
                </a:solidFill>
                <a:effectLst/>
                <a:uLnTx/>
                <a:uFillTx/>
                <a:latin typeface="Arial Narrow" pitchFamily="34" charset="0"/>
                <a:ea typeface="MS PGothic" pitchFamily="34" charset="-128"/>
              </a:rPr>
              <a:t>” . This document and its content shall not be used for any purpose other than that for which it is supplied. IRT AESE ”Saint </a:t>
            </a:r>
            <a:r>
              <a:rPr kumimoji="0" lang="en-GB" sz="800" b="0" i="0" u="none" strike="noStrike" kern="1200" cap="none" spc="0" normalizeH="0" baseline="0" noProof="0" dirty="0" err="1" smtClean="0">
                <a:ln>
                  <a:noFill/>
                </a:ln>
                <a:solidFill>
                  <a:srgbClr val="073E87"/>
                </a:solidFill>
                <a:effectLst/>
                <a:uLnTx/>
                <a:uFillTx/>
                <a:latin typeface="Arial Narrow" pitchFamily="34" charset="0"/>
                <a:ea typeface="MS PGothic" pitchFamily="34" charset="-128"/>
              </a:rPr>
              <a:t>Exupéry</a:t>
            </a:r>
            <a:r>
              <a:rPr kumimoji="0" lang="en-GB" sz="800" b="0" i="0" u="none" strike="noStrike" kern="1200" cap="none" spc="0" normalizeH="0" baseline="0" noProof="0" dirty="0" smtClean="0">
                <a:ln>
                  <a:noFill/>
                </a:ln>
                <a:solidFill>
                  <a:srgbClr val="073E87"/>
                </a:solidFill>
                <a:effectLst/>
                <a:uLnTx/>
                <a:uFillTx/>
                <a:latin typeface="Arial Narrow" pitchFamily="34" charset="0"/>
                <a:ea typeface="MS PGothic" pitchFamily="34" charset="-128"/>
              </a:rPr>
              <a:t>” and its logo are registered trademarks.</a:t>
            </a:r>
            <a:endParaRPr kumimoji="0" lang="fr-FR" sz="800" b="0" i="0" u="none" strike="noStrike" kern="1200" cap="none" spc="0" normalizeH="0" baseline="0" noProof="0" dirty="0">
              <a:ln>
                <a:noFill/>
              </a:ln>
              <a:solidFill>
                <a:srgbClr val="073E87"/>
              </a:solidFill>
              <a:effectLst/>
              <a:uLnTx/>
              <a:uFillTx/>
              <a:latin typeface="Arial Narrow" pitchFamily="34" charset="0"/>
              <a:ea typeface="MS PGothic" pitchFamily="34" charset="-128"/>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344738" y="174625"/>
            <a:ext cx="6342062" cy="116566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dirty="0" smtClean="0"/>
              <a:t>Cliquez et modifiez le titre</a:t>
            </a:r>
            <a:endParaRPr lang="en-US" dirty="0" smtClean="0"/>
          </a:p>
        </p:txBody>
      </p:sp>
      <p:sp>
        <p:nvSpPr>
          <p:cNvPr id="6" name="Slide Number Placeholder 5"/>
          <p:cNvSpPr>
            <a:spLocks noGrp="1"/>
          </p:cNvSpPr>
          <p:nvPr>
            <p:ph type="sldNum" sz="quarter" idx="4"/>
          </p:nvPr>
        </p:nvSpPr>
        <p:spPr>
          <a:xfrm>
            <a:off x="3990975" y="6484656"/>
            <a:ext cx="1162050" cy="365125"/>
          </a:xfrm>
          <a:prstGeom prst="rect">
            <a:avLst/>
          </a:prstGeom>
        </p:spPr>
        <p:txBody>
          <a:bodyPr vert="horz" wrap="square" lIns="91440" tIns="45720" rIns="91440" bIns="45720" numCol="1" anchor="ctr" anchorCtr="0" compatLnSpc="1">
            <a:prstTxWarp prst="textNoShape">
              <a:avLst/>
            </a:prstTxWarp>
          </a:bodyPr>
          <a:lstStyle>
            <a:lvl1pPr algn="ctr">
              <a:defRPr sz="800" smtClean="0">
                <a:solidFill>
                  <a:srgbClr val="0070C0"/>
                </a:solidFill>
                <a:latin typeface="Arial" pitchFamily="34" charset="0"/>
                <a:cs typeface="Arial" pitchFamily="34" charset="0"/>
              </a:defRPr>
            </a:lvl1pPr>
          </a:lstStyle>
          <a:p>
            <a:pPr>
              <a:defRPr/>
            </a:pPr>
            <a:fld id="{6E993A03-4ABA-49C3-B994-AC419B97E0D2}" type="slidenum">
              <a:rPr lang="en-US" smtClean="0"/>
              <a:pPr>
                <a:defRPr/>
              </a:pPr>
              <a:t>‹N°›</a:t>
            </a:fld>
            <a:endParaRPr lang="en-US" dirty="0"/>
          </a:p>
        </p:txBody>
      </p:sp>
      <p:sp>
        <p:nvSpPr>
          <p:cNvPr id="1030" name="Text Placeholder 2"/>
          <p:cNvSpPr>
            <a:spLocks noGrp="1"/>
          </p:cNvSpPr>
          <p:nvPr>
            <p:ph type="body" idx="1"/>
          </p:nvPr>
        </p:nvSpPr>
        <p:spPr bwMode="auto">
          <a:xfrm>
            <a:off x="863600" y="1565752"/>
            <a:ext cx="7408863" cy="412543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smtClean="0"/>
          </a:p>
        </p:txBody>
      </p:sp>
      <p:sp>
        <p:nvSpPr>
          <p:cNvPr id="8" name="Espace réservé du pied de page 4"/>
          <p:cNvSpPr txBox="1">
            <a:spLocks/>
          </p:cNvSpPr>
          <p:nvPr userDrawn="1"/>
        </p:nvSpPr>
        <p:spPr>
          <a:xfrm>
            <a:off x="74093" y="6564433"/>
            <a:ext cx="8995261"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ndara"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ndara"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ndara"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ndara"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ndara" pitchFamily="34" charset="0"/>
                <a:ea typeface="MS PGothic" pitchFamily="34" charset="-128"/>
                <a:cs typeface="+mn-cs"/>
              </a:defRPr>
            </a:lvl5pPr>
            <a:lvl6pPr marL="2286000" algn="l" defTabSz="914400" rtl="0" eaLnBrk="1" latinLnBrk="0" hangingPunct="1">
              <a:defRPr kern="1200">
                <a:solidFill>
                  <a:schemeClr val="tx1"/>
                </a:solidFill>
                <a:latin typeface="Candara" pitchFamily="34" charset="0"/>
                <a:ea typeface="MS PGothic" pitchFamily="34" charset="-128"/>
                <a:cs typeface="+mn-cs"/>
              </a:defRPr>
            </a:lvl6pPr>
            <a:lvl7pPr marL="2743200" algn="l" defTabSz="914400" rtl="0" eaLnBrk="1" latinLnBrk="0" hangingPunct="1">
              <a:defRPr kern="1200">
                <a:solidFill>
                  <a:schemeClr val="tx1"/>
                </a:solidFill>
                <a:latin typeface="Candara" pitchFamily="34" charset="0"/>
                <a:ea typeface="MS PGothic" pitchFamily="34" charset="-128"/>
                <a:cs typeface="+mn-cs"/>
              </a:defRPr>
            </a:lvl7pPr>
            <a:lvl8pPr marL="3200400" algn="l" defTabSz="914400" rtl="0" eaLnBrk="1" latinLnBrk="0" hangingPunct="1">
              <a:defRPr kern="1200">
                <a:solidFill>
                  <a:schemeClr val="tx1"/>
                </a:solidFill>
                <a:latin typeface="Candara" pitchFamily="34" charset="0"/>
                <a:ea typeface="MS PGothic" pitchFamily="34" charset="-128"/>
                <a:cs typeface="+mn-cs"/>
              </a:defRPr>
            </a:lvl8pPr>
            <a:lvl9pPr marL="3657600" algn="l" defTabSz="914400" rtl="0" eaLnBrk="1" latinLnBrk="0" hangingPunct="1">
              <a:defRPr kern="1200">
                <a:solidFill>
                  <a:schemeClr val="tx1"/>
                </a:solidFill>
                <a:latin typeface="Candara" pitchFamily="34" charset="0"/>
                <a:ea typeface="MS PGothic" pitchFamily="34" charset="-128"/>
                <a:cs typeface="+mn-cs"/>
              </a:defRPr>
            </a:lvl9pPr>
          </a:lstStyle>
          <a:p>
            <a:pPr fontAlgn="auto">
              <a:spcBef>
                <a:spcPts val="0"/>
              </a:spcBef>
              <a:spcAft>
                <a:spcPts val="0"/>
              </a:spcAft>
              <a:defRPr/>
            </a:pPr>
            <a:r>
              <a:rPr lang="en-US" sz="800" dirty="0">
                <a:solidFill>
                  <a:srgbClr val="0070C0"/>
                </a:solidFill>
                <a:latin typeface="Arial"/>
                <a:ea typeface="+mn-ea"/>
                <a:cs typeface="Arial"/>
              </a:rPr>
              <a:t>© IRT AESE “Saint </a:t>
            </a:r>
            <a:r>
              <a:rPr lang="en-US" sz="800" dirty="0" err="1">
                <a:solidFill>
                  <a:srgbClr val="0070C0"/>
                </a:solidFill>
                <a:latin typeface="Arial"/>
                <a:ea typeface="+mn-ea"/>
                <a:cs typeface="Arial"/>
              </a:rPr>
              <a:t>Exupéry</a:t>
            </a:r>
            <a:r>
              <a:rPr lang="en-US" sz="800" dirty="0">
                <a:solidFill>
                  <a:srgbClr val="0070C0"/>
                </a:solidFill>
                <a:latin typeface="Arial"/>
                <a:ea typeface="+mn-ea"/>
                <a:cs typeface="Arial"/>
              </a:rPr>
              <a:t>” - All rights reserved Confidential and proprietary </a:t>
            </a:r>
            <a:r>
              <a:rPr lang="en-US" sz="800" dirty="0" smtClean="0">
                <a:solidFill>
                  <a:srgbClr val="0070C0"/>
                </a:solidFill>
                <a:latin typeface="Arial"/>
                <a:ea typeface="+mn-ea"/>
                <a:cs typeface="Arial"/>
              </a:rPr>
              <a:t>document		A. Bensoussan			28/02/2017</a:t>
            </a:r>
            <a:endParaRPr lang="en-US" sz="800" dirty="0">
              <a:solidFill>
                <a:srgbClr val="0070C0"/>
              </a:solidFill>
              <a:latin typeface="Arial"/>
              <a:ea typeface="+mn-ea"/>
              <a:cs typeface="Arial"/>
            </a:endParaRPr>
          </a:p>
          <a:p>
            <a:pPr>
              <a:defRPr/>
            </a:pPr>
            <a:endParaRPr lang="en-US" dirty="0"/>
          </a:p>
        </p:txBody>
      </p:sp>
    </p:spTree>
  </p:cSld>
  <p:clrMap bg1="lt1" tx1="dk1" bg2="lt2" tx2="dk2" accent1="accent1" accent2="accent2" accent3="accent3" accent4="accent4" accent5="accent5" accent6="accent6" hlink="hlink" folHlink="folHlink"/>
  <p:sldLayoutIdLst>
    <p:sldLayoutId id="2147483800" r:id="rId1"/>
    <p:sldLayoutId id="2147483801" r:id="rId2"/>
    <p:sldLayoutId id="2147483814" r:id="rId3"/>
    <p:sldLayoutId id="2147483815" r:id="rId4"/>
    <p:sldLayoutId id="2147483813" r:id="rId5"/>
    <p:sldLayoutId id="2147483810" r:id="rId6"/>
  </p:sldLayoutIdLst>
  <p:timing>
    <p:tnLst>
      <p:par>
        <p:cTn id="1" dur="indefinite" restart="never" nodeType="tmRoot"/>
      </p:par>
    </p:tnLst>
  </p:timing>
  <p:hf hdr="0"/>
  <p:txStyles>
    <p:titleStyle>
      <a:lvl1pPr algn="r" rtl="0" eaLnBrk="0" fontAlgn="base" hangingPunct="0">
        <a:spcBef>
          <a:spcPct val="0"/>
        </a:spcBef>
        <a:spcAft>
          <a:spcPct val="0"/>
        </a:spcAft>
        <a:defRPr sz="3500" b="1" i="0" kern="1200" baseline="0">
          <a:solidFill>
            <a:schemeClr val="tx2"/>
          </a:solidFill>
          <a:latin typeface="Arial Narrow" pitchFamily="34" charset="0"/>
          <a:ea typeface="MS PGothic" pitchFamily="34" charset="-128"/>
          <a:cs typeface="DINCond-Medium"/>
        </a:defRPr>
      </a:lvl1pPr>
      <a:lvl2pPr algn="r" rtl="0" eaLnBrk="0" fontAlgn="base" hangingPunct="0">
        <a:spcBef>
          <a:spcPct val="0"/>
        </a:spcBef>
        <a:spcAft>
          <a:spcPct val="0"/>
        </a:spcAft>
        <a:defRPr sz="3500">
          <a:solidFill>
            <a:schemeClr val="tx2"/>
          </a:solidFill>
          <a:latin typeface="DINCond-Medium" charset="0"/>
          <a:ea typeface="MS PGothic" pitchFamily="34" charset="-128"/>
          <a:cs typeface="DINCond-Medium" charset="0"/>
        </a:defRPr>
      </a:lvl2pPr>
      <a:lvl3pPr algn="r" rtl="0" eaLnBrk="0" fontAlgn="base" hangingPunct="0">
        <a:spcBef>
          <a:spcPct val="0"/>
        </a:spcBef>
        <a:spcAft>
          <a:spcPct val="0"/>
        </a:spcAft>
        <a:defRPr sz="3500">
          <a:solidFill>
            <a:schemeClr val="tx2"/>
          </a:solidFill>
          <a:latin typeface="DINCond-Medium" charset="0"/>
          <a:ea typeface="MS PGothic" pitchFamily="34" charset="-128"/>
          <a:cs typeface="DINCond-Medium" charset="0"/>
        </a:defRPr>
      </a:lvl3pPr>
      <a:lvl4pPr algn="r" rtl="0" eaLnBrk="0" fontAlgn="base" hangingPunct="0">
        <a:spcBef>
          <a:spcPct val="0"/>
        </a:spcBef>
        <a:spcAft>
          <a:spcPct val="0"/>
        </a:spcAft>
        <a:defRPr sz="3500">
          <a:solidFill>
            <a:schemeClr val="tx2"/>
          </a:solidFill>
          <a:latin typeface="DINCond-Medium" charset="0"/>
          <a:ea typeface="MS PGothic" pitchFamily="34" charset="-128"/>
          <a:cs typeface="DINCond-Medium" charset="0"/>
        </a:defRPr>
      </a:lvl4pPr>
      <a:lvl5pPr algn="r" rtl="0" eaLnBrk="0" fontAlgn="base" hangingPunct="0">
        <a:spcBef>
          <a:spcPct val="0"/>
        </a:spcBef>
        <a:spcAft>
          <a:spcPct val="0"/>
        </a:spcAft>
        <a:defRPr sz="3500">
          <a:solidFill>
            <a:schemeClr val="tx2"/>
          </a:solidFill>
          <a:latin typeface="DINCond-Medium" charset="0"/>
          <a:ea typeface="MS PGothic" pitchFamily="34" charset="-128"/>
          <a:cs typeface="DINCond-Medium"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4625" indent="-174625" algn="l" rtl="0" eaLnBrk="0" fontAlgn="base" hangingPunct="0">
        <a:spcBef>
          <a:spcPct val="20000"/>
        </a:spcBef>
        <a:spcAft>
          <a:spcPct val="0"/>
        </a:spcAft>
        <a:buClr>
          <a:schemeClr val="tx2"/>
        </a:buClr>
        <a:buSzPct val="100000"/>
        <a:buFont typeface="Arial" pitchFamily="34" charset="0"/>
        <a:buChar char="•"/>
        <a:tabLst>
          <a:tab pos="1252538" algn="l"/>
        </a:tabLst>
        <a:defRPr sz="2400" kern="1200" baseline="0">
          <a:solidFill>
            <a:schemeClr val="tx2"/>
          </a:solidFill>
          <a:latin typeface="Arial Narrow" pitchFamily="34" charset="0"/>
          <a:ea typeface="MS PGothic" pitchFamily="34" charset="-128"/>
          <a:cs typeface="DINCond-Regular"/>
        </a:defRPr>
      </a:lvl1pPr>
      <a:lvl2pPr marL="541338" indent="-192088" algn="l" rtl="0" eaLnBrk="0" fontAlgn="base" hangingPunct="0">
        <a:spcBef>
          <a:spcPct val="20000"/>
        </a:spcBef>
        <a:spcAft>
          <a:spcPct val="0"/>
        </a:spcAft>
        <a:buClr>
          <a:schemeClr val="tx2"/>
        </a:buClr>
        <a:buSzPct val="100000"/>
        <a:buFont typeface="Arial" pitchFamily="34" charset="0"/>
        <a:buChar char="•"/>
        <a:defRPr sz="2200" kern="1200" baseline="0">
          <a:solidFill>
            <a:schemeClr val="tx2"/>
          </a:solidFill>
          <a:latin typeface="Arial Narrow" pitchFamily="34" charset="0"/>
          <a:ea typeface="MS PGothic" pitchFamily="34" charset="-128"/>
          <a:cs typeface="DINCond-Regular"/>
        </a:defRPr>
      </a:lvl2pPr>
      <a:lvl3pPr marL="901700" indent="-176213" algn="l" rtl="0" eaLnBrk="0" fontAlgn="base" hangingPunct="0">
        <a:spcBef>
          <a:spcPct val="20000"/>
        </a:spcBef>
        <a:spcAft>
          <a:spcPct val="0"/>
        </a:spcAft>
        <a:buClr>
          <a:schemeClr val="tx2"/>
        </a:buClr>
        <a:buSzPct val="100000"/>
        <a:buFont typeface="Arial" pitchFamily="34" charset="0"/>
        <a:buChar char="•"/>
        <a:defRPr sz="2000" kern="1200" baseline="0">
          <a:solidFill>
            <a:schemeClr val="tx2"/>
          </a:solidFill>
          <a:latin typeface="Arial Narrow" pitchFamily="34" charset="0"/>
          <a:ea typeface="MS PGothic" pitchFamily="34" charset="-128"/>
          <a:cs typeface="DINCond-Regular"/>
        </a:defRPr>
      </a:lvl3pPr>
      <a:lvl4pPr marL="1252538" indent="-200025" algn="l" rtl="0" eaLnBrk="0" fontAlgn="base" hangingPunct="0">
        <a:spcBef>
          <a:spcPct val="20000"/>
        </a:spcBef>
        <a:spcAft>
          <a:spcPct val="0"/>
        </a:spcAft>
        <a:buClr>
          <a:schemeClr val="tx2"/>
        </a:buClr>
        <a:buSzPct val="100000"/>
        <a:buFont typeface="Arial" pitchFamily="34" charset="0"/>
        <a:buChar char="•"/>
        <a:defRPr kern="1200" baseline="0">
          <a:solidFill>
            <a:schemeClr val="tx2"/>
          </a:solidFill>
          <a:latin typeface="Arial Narrow" pitchFamily="34" charset="0"/>
          <a:ea typeface="MS PGothic" pitchFamily="34" charset="-128"/>
          <a:cs typeface="DINCond-Regular"/>
        </a:defRPr>
      </a:lvl4pPr>
      <a:lvl5pPr marL="1609725" indent="-155575" algn="l" rtl="0" eaLnBrk="0" fontAlgn="base" hangingPunct="0">
        <a:spcBef>
          <a:spcPct val="20000"/>
        </a:spcBef>
        <a:spcAft>
          <a:spcPct val="0"/>
        </a:spcAft>
        <a:buClr>
          <a:schemeClr val="tx2"/>
        </a:buClr>
        <a:buSzPct val="100000"/>
        <a:buFont typeface="Arial" pitchFamily="34" charset="0"/>
        <a:buChar char="•"/>
        <a:defRPr sz="1600" kern="1200" baseline="0">
          <a:solidFill>
            <a:schemeClr val="tx2"/>
          </a:solidFill>
          <a:latin typeface="Arial Narrow" pitchFamily="34" charset="0"/>
          <a:ea typeface="MS PGothic" pitchFamily="34" charset="-128"/>
          <a:cs typeface="DINCond-Regular"/>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cid:part1.05040200.05060506@ims-bordeaux.f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7.jpeg"/><Relationship Id="rId4" Type="http://schemas.openxmlformats.org/officeDocument/2006/relationships/image" Target="cid:part1.05040200.05060506@ims-bordeaux.fr"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7.jpeg"/><Relationship Id="rId4" Type="http://schemas.openxmlformats.org/officeDocument/2006/relationships/image" Target="cid:part1.05040200.05060506@ims-bordeaux.fr"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7.jpeg"/><Relationship Id="rId4" Type="http://schemas.openxmlformats.org/officeDocument/2006/relationships/image" Target="cid:part1.05040200.05060506@ims-bordeaux.fr"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7.jpeg"/><Relationship Id="rId4" Type="http://schemas.openxmlformats.org/officeDocument/2006/relationships/image" Target="cid:part1.05040200.05060506@ims-bordeaux.fr"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cid:part1.05040200.05060506@ims-bordeaux.f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F0840219-3A50-442E-8347-4AB7B60539D6}" type="slidenum">
              <a:rPr lang="en-US" smtClean="0"/>
              <a:pPr>
                <a:defRPr/>
              </a:pPr>
              <a:t>1</a:t>
            </a:fld>
            <a:endParaRPr lang="en-US" dirty="0"/>
          </a:p>
        </p:txBody>
      </p:sp>
      <p:sp>
        <p:nvSpPr>
          <p:cNvPr id="10" name="Rectangle 9"/>
          <p:cNvSpPr/>
          <p:nvPr/>
        </p:nvSpPr>
        <p:spPr>
          <a:xfrm>
            <a:off x="0" y="3022315"/>
            <a:ext cx="8918917" cy="2308324"/>
          </a:xfrm>
          <a:prstGeom prst="rect">
            <a:avLst/>
          </a:prstGeom>
        </p:spPr>
        <p:txBody>
          <a:bodyPr wrap="square">
            <a:spAutoFit/>
          </a:bodyPr>
          <a:lstStyle/>
          <a:p>
            <a:pPr algn="ctr" eaLnBrk="0" hangingPunct="0"/>
            <a:r>
              <a:rPr lang="fr-FR" sz="2400" b="1" dirty="0">
                <a:solidFill>
                  <a:srgbClr val="333399"/>
                </a:solidFill>
                <a:latin typeface="Arial" panose="020B0604020202020204" pitchFamily="34" charset="0"/>
                <a:ea typeface="Calibri" panose="020F0502020204030204" pitchFamily="34" charset="0"/>
                <a:cs typeface="Arial" panose="020B0604020202020204" pitchFamily="34" charset="0"/>
              </a:rPr>
              <a:t>ESREF 2017 </a:t>
            </a:r>
            <a:r>
              <a:rPr lang="fr-FR" sz="2400" b="1" dirty="0" err="1" smtClean="0">
                <a:solidFill>
                  <a:srgbClr val="333399"/>
                </a:solidFill>
                <a:latin typeface="Arial" panose="020B0604020202020204" pitchFamily="34" charset="0"/>
                <a:ea typeface="Calibri" panose="020F0502020204030204" pitchFamily="34" charset="0"/>
                <a:cs typeface="Arial" panose="020B0604020202020204" pitchFamily="34" charset="0"/>
              </a:rPr>
              <a:t>Photonics</a:t>
            </a:r>
            <a:r>
              <a:rPr lang="fr-FR" sz="2400" b="1" dirty="0" smtClean="0">
                <a:solidFill>
                  <a:srgbClr val="333399"/>
                </a:solidFill>
                <a:latin typeface="Arial" panose="020B0604020202020204" pitchFamily="34" charset="0"/>
                <a:ea typeface="Calibri" panose="020F0502020204030204" pitchFamily="34" charset="0"/>
                <a:cs typeface="Arial" panose="020B0604020202020204" pitchFamily="34" charset="0"/>
              </a:rPr>
              <a:t> </a:t>
            </a:r>
            <a:r>
              <a:rPr lang="fr-FR" sz="2400" b="1" dirty="0" err="1">
                <a:solidFill>
                  <a:srgbClr val="333399"/>
                </a:solidFill>
                <a:latin typeface="Arial" panose="020B0604020202020204" pitchFamily="34" charset="0"/>
                <a:ea typeface="Calibri" panose="020F0502020204030204" pitchFamily="34" charset="0"/>
                <a:cs typeface="Arial" panose="020B0604020202020204" pitchFamily="34" charset="0"/>
              </a:rPr>
              <a:t>Reliability</a:t>
            </a:r>
            <a:r>
              <a:rPr lang="fr-FR" sz="2400" b="1" dirty="0">
                <a:solidFill>
                  <a:srgbClr val="333399"/>
                </a:solidFill>
                <a:latin typeface="Arial" panose="020B0604020202020204" pitchFamily="34" charset="0"/>
                <a:ea typeface="Calibri" panose="020F0502020204030204" pitchFamily="34" charset="0"/>
                <a:cs typeface="Arial" panose="020B0604020202020204" pitchFamily="34" charset="0"/>
              </a:rPr>
              <a:t> </a:t>
            </a:r>
            <a:r>
              <a:rPr lang="fr-FR" sz="2400" b="1" dirty="0" smtClean="0">
                <a:solidFill>
                  <a:srgbClr val="333399"/>
                </a:solidFill>
                <a:latin typeface="Arial" panose="020B0604020202020204" pitchFamily="34" charset="0"/>
                <a:ea typeface="Calibri" panose="020F0502020204030204" pitchFamily="34" charset="0"/>
                <a:cs typeface="Arial" panose="020B0604020202020204" pitchFamily="34" charset="0"/>
              </a:rPr>
              <a:t>Workshop (PRW): </a:t>
            </a:r>
            <a:endParaRPr lang="fr-FR" sz="2400" b="1" dirty="0">
              <a:solidFill>
                <a:srgbClr val="333399"/>
              </a:solidFill>
              <a:latin typeface="Arial" panose="020B0604020202020204" pitchFamily="34" charset="0"/>
              <a:ea typeface="Calibri" panose="020F0502020204030204" pitchFamily="34" charset="0"/>
              <a:cs typeface="Arial" panose="020B0604020202020204" pitchFamily="34" charset="0"/>
            </a:endParaRPr>
          </a:p>
          <a:p>
            <a:pPr algn="ctr"/>
            <a:r>
              <a:rPr lang="en-US" sz="4000" b="1" dirty="0" smtClean="0"/>
              <a:t>"</a:t>
            </a:r>
            <a:r>
              <a:rPr lang="en-US" sz="4000" b="1" dirty="0"/>
              <a:t>Photonic </a:t>
            </a:r>
            <a:r>
              <a:rPr lang="en-US" sz="4000" b="1" dirty="0"/>
              <a:t>devices and systems: up-to-date technologies, challenges, environment risks and reliability</a:t>
            </a:r>
            <a:r>
              <a:rPr lang="en-US" sz="4000" b="1" dirty="0" smtClean="0"/>
              <a:t>"</a:t>
            </a:r>
            <a:r>
              <a:rPr lang="fr-FR" sz="4000" b="1" dirty="0" smtClean="0">
                <a:solidFill>
                  <a:schemeClr val="accent6">
                    <a:lumMod val="75000"/>
                  </a:schemeClr>
                </a:solidFill>
              </a:rPr>
              <a:t>  </a:t>
            </a:r>
            <a:endParaRPr lang="en-US" sz="4000" dirty="0"/>
          </a:p>
        </p:txBody>
      </p:sp>
      <p:pic>
        <p:nvPicPr>
          <p:cNvPr id="1025" name="Picture 1" descr="cid:part1.05040200.05060506@ims-bordeaux.f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645070" y="183715"/>
            <a:ext cx="1628775" cy="16287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41048" y="1899077"/>
            <a:ext cx="906190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333399"/>
                </a:solidFill>
                <a:effectLst/>
                <a:latin typeface="Arial" panose="020B0604020202020204" pitchFamily="34" charset="0"/>
                <a:ea typeface="Calibri" panose="020F0502020204030204" pitchFamily="34" charset="0"/>
                <a:cs typeface="Arial" panose="020B0604020202020204" pitchFamily="34" charset="0"/>
              </a:rPr>
              <a:t>28</a:t>
            </a:r>
            <a:r>
              <a:rPr kumimoji="0" lang="en-US" altLang="en-US" sz="2400" b="1" i="0" u="none" strike="noStrike" cap="none" normalizeH="0" baseline="30000" dirty="0" smtClean="0">
                <a:ln>
                  <a:noFill/>
                </a:ln>
                <a:solidFill>
                  <a:srgbClr val="333399"/>
                </a:solidFill>
                <a:effectLst/>
                <a:latin typeface="Arial" panose="020B0604020202020204" pitchFamily="34" charset="0"/>
                <a:ea typeface="Calibri" panose="020F0502020204030204" pitchFamily="34" charset="0"/>
                <a:cs typeface="Arial" panose="020B0604020202020204" pitchFamily="34" charset="0"/>
              </a:rPr>
              <a:t>th</a:t>
            </a:r>
            <a:r>
              <a:rPr kumimoji="0" lang="en-US" altLang="en-US" sz="2400" b="1" i="0" u="none" strike="noStrike" cap="none" normalizeH="0" baseline="0" dirty="0" smtClean="0">
                <a:ln>
                  <a:noFill/>
                </a:ln>
                <a:solidFill>
                  <a:srgbClr val="333399"/>
                </a:solidFill>
                <a:effectLst/>
                <a:latin typeface="Arial" panose="020B0604020202020204" pitchFamily="34" charset="0"/>
                <a:ea typeface="Calibri" panose="020F0502020204030204" pitchFamily="34" charset="0"/>
                <a:cs typeface="Arial" panose="020B0604020202020204" pitchFamily="34" charset="0"/>
              </a:rPr>
              <a:t> European Symposium on </a:t>
            </a:r>
            <a:br>
              <a:rPr kumimoji="0" lang="en-US" altLang="en-US" sz="2400" b="1" i="0" u="none" strike="noStrike" cap="none" normalizeH="0" baseline="0" dirty="0" smtClean="0">
                <a:ln>
                  <a:noFill/>
                </a:ln>
                <a:solidFill>
                  <a:srgbClr val="333399"/>
                </a:solidFill>
                <a:effectLst/>
                <a:latin typeface="Arial" panose="020B0604020202020204" pitchFamily="34" charset="0"/>
                <a:ea typeface="Calibri" panose="020F0502020204030204" pitchFamily="34" charset="0"/>
                <a:cs typeface="Arial" panose="020B0604020202020204" pitchFamily="34" charset="0"/>
              </a:rPr>
            </a:br>
            <a:r>
              <a:rPr kumimoji="0" lang="en-US" altLang="en-US" sz="2400" b="1" i="0" u="none" strike="noStrike" cap="none" normalizeH="0" baseline="0" dirty="0" smtClean="0">
                <a:ln>
                  <a:noFill/>
                </a:ln>
                <a:solidFill>
                  <a:srgbClr val="333399"/>
                </a:solidFill>
                <a:effectLst/>
                <a:latin typeface="Arial" panose="020B0604020202020204" pitchFamily="34" charset="0"/>
                <a:ea typeface="Calibri" panose="020F0502020204030204" pitchFamily="34" charset="0"/>
                <a:cs typeface="Arial" panose="020B0604020202020204" pitchFamily="34" charset="0"/>
              </a:rPr>
              <a:t>Reliability of Electron Devices, Failure Physics and Analysis </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211363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F0840219-3A50-442E-8347-4AB7B60539D6}" type="slidenum">
              <a:rPr lang="en-US" smtClean="0"/>
              <a:pPr>
                <a:defRPr/>
              </a:pPr>
              <a:t>2</a:t>
            </a:fld>
            <a:endParaRPr lang="en-US" dirty="0"/>
          </a:p>
        </p:txBody>
      </p:sp>
      <p:pic>
        <p:nvPicPr>
          <p:cNvPr id="1025" name="Picture 1" descr="cid:part1.05040200.05060506@ims-bordeaux.f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89758" y="36000"/>
            <a:ext cx="829159" cy="82915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1246426"/>
            <a:ext cx="9144000"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hangingPunct="0"/>
            <a:r>
              <a:rPr lang="en-US" sz="2800" b="1" dirty="0" smtClean="0">
                <a:solidFill>
                  <a:srgbClr val="333399"/>
                </a:solidFill>
                <a:latin typeface="Arial" panose="020B0604020202020204" pitchFamily="34" charset="0"/>
                <a:ea typeface="Calibri" panose="020F0502020204030204" pitchFamily="34" charset="0"/>
                <a:cs typeface="Arial" panose="020B0604020202020204" pitchFamily="34" charset="0"/>
              </a:rPr>
              <a:t>ESREF 2017 Photonics Reliability Workshop (PRW)</a:t>
            </a:r>
          </a:p>
          <a:p>
            <a:pPr lvl="0" algn="ctr" eaLnBrk="0" hangingPunct="0"/>
            <a:r>
              <a:rPr lang="en-US" sz="2800" b="1" dirty="0" smtClean="0">
                <a:solidFill>
                  <a:srgbClr val="333399"/>
                </a:solidFill>
                <a:latin typeface="Arial" panose="020B0604020202020204" pitchFamily="34" charset="0"/>
                <a:ea typeface="Calibri" panose="020F0502020204030204" pitchFamily="34" charset="0"/>
                <a:cs typeface="Arial" panose="020B0604020202020204" pitchFamily="34" charset="0"/>
              </a:rPr>
              <a:t> </a:t>
            </a:r>
          </a:p>
          <a:p>
            <a:pPr lvl="0" algn="ctr" eaLnBrk="0" hangingPunct="0"/>
            <a:r>
              <a:rPr lang="en-US" sz="2800" b="1" dirty="0" smtClean="0">
                <a:solidFill>
                  <a:srgbClr val="333399"/>
                </a:solidFill>
                <a:latin typeface="Arial" panose="020B0604020202020204" pitchFamily="34" charset="0"/>
                <a:ea typeface="Calibri" panose="020F0502020204030204" pitchFamily="34" charset="0"/>
                <a:cs typeface="Arial" panose="020B0604020202020204" pitchFamily="34" charset="0"/>
              </a:rPr>
              <a:t>Who and what</a:t>
            </a:r>
          </a:p>
          <a:p>
            <a:pPr marL="0" marR="0" lvl="0" indent="0" algn="ctr" defTabSz="914400" rtl="0" eaLnBrk="0" fontAlgn="base" latinLnBrk="0" hangingPunct="0">
              <a:lnSpc>
                <a:spcPct val="100000"/>
              </a:lnSpc>
              <a:spcBef>
                <a:spcPct val="0"/>
              </a:spcBef>
              <a:spcAft>
                <a:spcPct val="0"/>
              </a:spcAft>
              <a:buClrTx/>
              <a:buSzTx/>
              <a:buFontTx/>
              <a:buNone/>
              <a:tabLst/>
            </a:pPr>
            <a:endParaRPr lang="en-US" sz="2800" b="1" dirty="0" smtClean="0">
              <a:solidFill>
                <a:srgbClr val="333399"/>
              </a:solidFill>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sz="2800" dirty="0" smtClean="0">
                <a:solidFill>
                  <a:srgbClr val="333399"/>
                </a:solidFill>
                <a:latin typeface="Arial" panose="020B0604020202020204" pitchFamily="34" charset="0"/>
                <a:ea typeface="Calibri" panose="020F0502020204030204" pitchFamily="34" charset="0"/>
                <a:cs typeface="Arial" panose="020B0604020202020204" pitchFamily="34" charset="0"/>
              </a:rPr>
              <a:t>The goal is oriented to create and stimulate links and collaborative studies between System Manufacturers, Agencies, Academics, Research and Applied Test Laboratories, and users acting in the fields of aeronautics, space, automotive and ground application industries.  </a:t>
            </a:r>
          </a:p>
        </p:txBody>
      </p:sp>
      <p:pic>
        <p:nvPicPr>
          <p:cNvPr id="11" name="Image 10"/>
          <p:cNvPicPr>
            <a:picLocks noChangeAspect="1"/>
          </p:cNvPicPr>
          <p:nvPr/>
        </p:nvPicPr>
        <p:blipFill rotWithShape="1">
          <a:blip r:embed="rId5" cstate="print">
            <a:extLst>
              <a:ext uri="{28A0092B-C50C-407E-A947-70E740481C1C}">
                <a14:useLocalDpi xmlns:a14="http://schemas.microsoft.com/office/drawing/2010/main" val="0"/>
              </a:ext>
            </a:extLst>
          </a:blip>
          <a:srcRect l="28455" t="19134" r="27636" b="16865"/>
          <a:stretch/>
        </p:blipFill>
        <p:spPr>
          <a:xfrm>
            <a:off x="84072" y="36000"/>
            <a:ext cx="1977434" cy="720000"/>
          </a:xfrm>
          <a:prstGeom prst="roundRect">
            <a:avLst>
              <a:gd name="adj" fmla="val 8594"/>
            </a:avLst>
          </a:prstGeom>
          <a:solidFill>
            <a:srgbClr val="FFFFFF">
              <a:shade val="85000"/>
            </a:srgbClr>
          </a:solidFill>
          <a:ln>
            <a:noFill/>
          </a:ln>
          <a:effectLst/>
        </p:spPr>
      </p:pic>
    </p:spTree>
    <p:extLst>
      <p:ext uri="{BB962C8B-B14F-4D97-AF65-F5344CB8AC3E}">
        <p14:creationId xmlns:p14="http://schemas.microsoft.com/office/powerpoint/2010/main" val="4234639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F0840219-3A50-442E-8347-4AB7B60539D6}" type="slidenum">
              <a:rPr lang="en-US" smtClean="0"/>
              <a:pPr>
                <a:defRPr/>
              </a:pPr>
              <a:t>3</a:t>
            </a:fld>
            <a:endParaRPr lang="en-US" dirty="0"/>
          </a:p>
        </p:txBody>
      </p:sp>
      <p:pic>
        <p:nvPicPr>
          <p:cNvPr id="1025" name="Picture 1" descr="cid:part1.05040200.05060506@ims-bordeaux.f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89758" y="36000"/>
            <a:ext cx="829159" cy="82915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288387" y="-101762"/>
            <a:ext cx="8567225"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eaLnBrk="0" hangingPunct="0"/>
            <a:r>
              <a:rPr lang="fr-FR" sz="2800" b="1" dirty="0">
                <a:solidFill>
                  <a:srgbClr val="333399"/>
                </a:solidFill>
                <a:latin typeface="Arial" panose="020B0604020202020204" pitchFamily="34" charset="0"/>
                <a:ea typeface="Calibri" panose="020F0502020204030204" pitchFamily="34" charset="0"/>
                <a:cs typeface="Arial" panose="020B0604020202020204" pitchFamily="34" charset="0"/>
              </a:rPr>
              <a:t>PLAYERS </a:t>
            </a:r>
          </a:p>
          <a:p>
            <a:pPr algn="ctr" eaLnBrk="0" hangingPunct="0"/>
            <a:endParaRPr lang="fr-FR" sz="2800" b="1" dirty="0">
              <a:solidFill>
                <a:srgbClr val="333399"/>
              </a:solidFill>
              <a:latin typeface="Arial" panose="020B0604020202020204" pitchFamily="34" charset="0"/>
              <a:ea typeface="Calibri" panose="020F0502020204030204" pitchFamily="34" charset="0"/>
              <a:cs typeface="Arial" panose="020B0604020202020204" pitchFamily="34" charset="0"/>
            </a:endParaRPr>
          </a:p>
          <a:p>
            <a:pPr algn="ctr" eaLnBrk="0" hangingPunct="0"/>
            <a:r>
              <a:rPr lang="fr-FR" sz="2800" b="1" dirty="0" smtClean="0">
                <a:solidFill>
                  <a:srgbClr val="333399"/>
                </a:solidFill>
                <a:latin typeface="Arial" panose="020B0604020202020204" pitchFamily="34" charset="0"/>
                <a:ea typeface="Calibri" panose="020F0502020204030204" pitchFamily="34" charset="0"/>
                <a:cs typeface="Arial" panose="020B0604020202020204" pitchFamily="34" charset="0"/>
              </a:rPr>
              <a:t>Industries: </a:t>
            </a:r>
          </a:p>
          <a:p>
            <a:pPr algn="ctr" eaLnBrk="0" hangingPunct="0"/>
            <a:r>
              <a:rPr lang="fr-FR" sz="2400" dirty="0" smtClean="0">
                <a:solidFill>
                  <a:srgbClr val="333399"/>
                </a:solidFill>
                <a:latin typeface="Arial" panose="020B0604020202020204" pitchFamily="34" charset="0"/>
                <a:ea typeface="Calibri" panose="020F0502020204030204" pitchFamily="34" charset="0"/>
                <a:cs typeface="Arial" panose="020B0604020202020204" pitchFamily="34" charset="0"/>
              </a:rPr>
              <a:t>AIRBUS Group, THALES Group </a:t>
            </a:r>
            <a:r>
              <a:rPr lang="fr-FR" sz="2400" dirty="0">
                <a:solidFill>
                  <a:srgbClr val="333399"/>
                </a:solidFill>
                <a:latin typeface="Arial" panose="020B0604020202020204" pitchFamily="34" charset="0"/>
                <a:ea typeface="Calibri" panose="020F0502020204030204" pitchFamily="34" charset="0"/>
                <a:cs typeface="Arial" panose="020B0604020202020204" pitchFamily="34" charset="0"/>
              </a:rPr>
              <a:t>(TOSA, TRT, </a:t>
            </a:r>
            <a:r>
              <a:rPr lang="fr-FR" sz="2400" dirty="0" smtClean="0">
                <a:solidFill>
                  <a:srgbClr val="333399"/>
                </a:solidFill>
                <a:latin typeface="Arial" panose="020B0604020202020204" pitchFamily="34" charset="0"/>
                <a:ea typeface="Calibri" panose="020F0502020204030204" pitchFamily="34" charset="0"/>
                <a:cs typeface="Arial" panose="020B0604020202020204" pitchFamily="34" charset="0"/>
              </a:rPr>
              <a:t>TGS), </a:t>
            </a:r>
            <a:r>
              <a:rPr lang="fr-FR" sz="2400" dirty="0">
                <a:solidFill>
                  <a:srgbClr val="333399"/>
                </a:solidFill>
                <a:latin typeface="Arial" panose="020B0604020202020204" pitchFamily="34" charset="0"/>
                <a:ea typeface="Calibri" panose="020F0502020204030204" pitchFamily="34" charset="0"/>
                <a:cs typeface="Arial" panose="020B0604020202020204" pitchFamily="34" charset="0"/>
              </a:rPr>
              <a:t>SOFRADIR</a:t>
            </a:r>
            <a:r>
              <a:rPr lang="fr-FR" sz="2400" dirty="0" smtClean="0">
                <a:solidFill>
                  <a:srgbClr val="333399"/>
                </a:solidFill>
                <a:latin typeface="Arial" panose="020B0604020202020204" pitchFamily="34" charset="0"/>
                <a:ea typeface="Calibri" panose="020F0502020204030204" pitchFamily="34" charset="0"/>
                <a:cs typeface="Arial" panose="020B0604020202020204" pitchFamily="34" charset="0"/>
              </a:rPr>
              <a:t>, ZODIAC, SODERN, SAFRAN, LIEBHERR Aerospace, …</a:t>
            </a:r>
          </a:p>
          <a:p>
            <a:pPr algn="ctr" eaLnBrk="0" hangingPunct="0"/>
            <a:r>
              <a:rPr lang="fr-FR" sz="2800" b="1" dirty="0" err="1">
                <a:solidFill>
                  <a:srgbClr val="333399"/>
                </a:solidFill>
                <a:latin typeface="Arial" panose="020B0604020202020204" pitchFamily="34" charset="0"/>
                <a:ea typeface="Calibri" panose="020F0502020204030204" pitchFamily="34" charset="0"/>
                <a:cs typeface="Arial" panose="020B0604020202020204" pitchFamily="34" charset="0"/>
              </a:rPr>
              <a:t>Manufacturers</a:t>
            </a:r>
            <a:r>
              <a:rPr lang="fr-FR" sz="2800" b="1" dirty="0">
                <a:solidFill>
                  <a:srgbClr val="333399"/>
                </a:solidFill>
                <a:latin typeface="Arial" panose="020B0604020202020204" pitchFamily="34" charset="0"/>
                <a:ea typeface="Calibri" panose="020F0502020204030204" pitchFamily="34" charset="0"/>
                <a:cs typeface="Arial" panose="020B0604020202020204" pitchFamily="34" charset="0"/>
              </a:rPr>
              <a:t> and test </a:t>
            </a:r>
            <a:r>
              <a:rPr lang="fr-FR" sz="2800" b="1" dirty="0" err="1">
                <a:solidFill>
                  <a:srgbClr val="333399"/>
                </a:solidFill>
                <a:latin typeface="Arial" panose="020B0604020202020204" pitchFamily="34" charset="0"/>
                <a:ea typeface="Calibri" panose="020F0502020204030204" pitchFamily="34" charset="0"/>
                <a:cs typeface="Arial" panose="020B0604020202020204" pitchFamily="34" charset="0"/>
              </a:rPr>
              <a:t>laboratories</a:t>
            </a:r>
            <a:r>
              <a:rPr lang="fr-FR" sz="2800" b="1" dirty="0">
                <a:solidFill>
                  <a:srgbClr val="333399"/>
                </a:solidFill>
                <a:latin typeface="Arial" panose="020B0604020202020204" pitchFamily="34" charset="0"/>
                <a:ea typeface="Calibri" panose="020F0502020204030204" pitchFamily="34" charset="0"/>
                <a:cs typeface="Arial" panose="020B0604020202020204" pitchFamily="34" charset="0"/>
              </a:rPr>
              <a:t>: </a:t>
            </a:r>
          </a:p>
          <a:p>
            <a:pPr algn="ctr" eaLnBrk="0" hangingPunct="0"/>
            <a:r>
              <a:rPr lang="fr-FR" sz="2400" dirty="0">
                <a:solidFill>
                  <a:srgbClr val="333399"/>
                </a:solidFill>
                <a:latin typeface="Arial" panose="020B0604020202020204" pitchFamily="34" charset="0"/>
                <a:ea typeface="Calibri" panose="020F0502020204030204" pitchFamily="34" charset="0"/>
                <a:cs typeface="Arial" panose="020B0604020202020204" pitchFamily="34" charset="0"/>
              </a:rPr>
              <a:t>G&amp;H, HIREX Engineering, Thales TCS, SERMA, TRAD, ADVEOTEC, …</a:t>
            </a:r>
          </a:p>
          <a:p>
            <a:pPr algn="ctr" eaLnBrk="0" hangingPunct="0"/>
            <a:r>
              <a:rPr lang="fr-FR" sz="2800" b="1" dirty="0" err="1">
                <a:solidFill>
                  <a:srgbClr val="333399"/>
                </a:solidFill>
                <a:latin typeface="Arial" panose="020B0604020202020204" pitchFamily="34" charset="0"/>
                <a:ea typeface="Calibri" panose="020F0502020204030204" pitchFamily="34" charset="0"/>
                <a:cs typeface="Arial" panose="020B0604020202020204" pitchFamily="34" charset="0"/>
              </a:rPr>
              <a:t>Academics</a:t>
            </a:r>
            <a:r>
              <a:rPr lang="fr-FR" sz="2800" b="1" dirty="0">
                <a:solidFill>
                  <a:srgbClr val="333399"/>
                </a:solidFill>
                <a:latin typeface="Arial" panose="020B0604020202020204" pitchFamily="34" charset="0"/>
                <a:ea typeface="Calibri" panose="020F0502020204030204" pitchFamily="34" charset="0"/>
                <a:cs typeface="Arial" panose="020B0604020202020204" pitchFamily="34" charset="0"/>
              </a:rPr>
              <a:t>:</a:t>
            </a:r>
          </a:p>
          <a:p>
            <a:pPr algn="ctr" eaLnBrk="0" hangingPunct="0"/>
            <a:r>
              <a:rPr lang="fr-FR" sz="2400" dirty="0" err="1">
                <a:solidFill>
                  <a:srgbClr val="333399"/>
                </a:solidFill>
                <a:latin typeface="Arial" panose="020B0604020202020204" pitchFamily="34" charset="0"/>
                <a:ea typeface="Calibri" panose="020F0502020204030204" pitchFamily="34" charset="0"/>
                <a:cs typeface="Arial" panose="020B0604020202020204" pitchFamily="34" charset="0"/>
              </a:rPr>
              <a:t>Universities</a:t>
            </a:r>
            <a:r>
              <a:rPr lang="fr-FR" sz="2400" dirty="0">
                <a:solidFill>
                  <a:srgbClr val="333399"/>
                </a:solidFill>
                <a:latin typeface="Arial" panose="020B0604020202020204" pitchFamily="34" charset="0"/>
                <a:ea typeface="Calibri" panose="020F0502020204030204" pitchFamily="34" charset="0"/>
                <a:cs typeface="Arial" panose="020B0604020202020204" pitchFamily="34" charset="0"/>
              </a:rPr>
              <a:t> and </a:t>
            </a:r>
            <a:r>
              <a:rPr lang="fr-FR" sz="2400" dirty="0" err="1">
                <a:solidFill>
                  <a:srgbClr val="333399"/>
                </a:solidFill>
                <a:latin typeface="Arial" panose="020B0604020202020204" pitchFamily="34" charset="0"/>
                <a:ea typeface="Calibri" panose="020F0502020204030204" pitchFamily="34" charset="0"/>
                <a:cs typeface="Arial" panose="020B0604020202020204" pitchFamily="34" charset="0"/>
              </a:rPr>
              <a:t>Research</a:t>
            </a:r>
            <a:r>
              <a:rPr lang="fr-FR" sz="2400" dirty="0">
                <a:solidFill>
                  <a:srgbClr val="333399"/>
                </a:solidFill>
                <a:latin typeface="Arial" panose="020B0604020202020204" pitchFamily="34" charset="0"/>
                <a:ea typeface="Calibri" panose="020F0502020204030204" pitchFamily="34" charset="0"/>
                <a:cs typeface="Arial" panose="020B0604020202020204" pitchFamily="34" charset="0"/>
              </a:rPr>
              <a:t> </a:t>
            </a:r>
            <a:r>
              <a:rPr lang="fr-FR" sz="2400" dirty="0" err="1">
                <a:solidFill>
                  <a:srgbClr val="333399"/>
                </a:solidFill>
                <a:latin typeface="Arial" panose="020B0604020202020204" pitchFamily="34" charset="0"/>
                <a:ea typeface="Calibri" panose="020F0502020204030204" pitchFamily="34" charset="0"/>
                <a:cs typeface="Arial" panose="020B0604020202020204" pitchFamily="34" charset="0"/>
              </a:rPr>
              <a:t>laboratories</a:t>
            </a:r>
            <a:endParaRPr lang="fr-FR" sz="2400" dirty="0">
              <a:solidFill>
                <a:srgbClr val="333399"/>
              </a:solidFill>
              <a:latin typeface="Arial" panose="020B0604020202020204" pitchFamily="34" charset="0"/>
              <a:ea typeface="Calibri" panose="020F0502020204030204" pitchFamily="34" charset="0"/>
              <a:cs typeface="Arial" panose="020B0604020202020204" pitchFamily="34" charset="0"/>
            </a:endParaRPr>
          </a:p>
          <a:p>
            <a:pPr algn="ctr" eaLnBrk="0" hangingPunct="0"/>
            <a:r>
              <a:rPr lang="fr-FR" sz="2800" b="1" dirty="0" err="1">
                <a:solidFill>
                  <a:srgbClr val="333399"/>
                </a:solidFill>
                <a:latin typeface="Arial" panose="020B0604020202020204" pitchFamily="34" charset="0"/>
                <a:ea typeface="Calibri" panose="020F0502020204030204" pitchFamily="34" charset="0"/>
                <a:cs typeface="Arial" panose="020B0604020202020204" pitchFamily="34" charset="0"/>
              </a:rPr>
              <a:t>Agencies</a:t>
            </a:r>
            <a:r>
              <a:rPr lang="fr-FR" sz="2800" b="1" dirty="0">
                <a:solidFill>
                  <a:srgbClr val="333399"/>
                </a:solidFill>
                <a:latin typeface="Arial" panose="020B0604020202020204" pitchFamily="34" charset="0"/>
                <a:ea typeface="Calibri" panose="020F0502020204030204" pitchFamily="34" charset="0"/>
                <a:cs typeface="Arial" panose="020B0604020202020204" pitchFamily="34" charset="0"/>
              </a:rPr>
              <a:t>:</a:t>
            </a:r>
          </a:p>
          <a:p>
            <a:pPr algn="ctr" eaLnBrk="0" hangingPunct="0"/>
            <a:r>
              <a:rPr lang="fr-FR" sz="2800" dirty="0" smtClean="0">
                <a:solidFill>
                  <a:srgbClr val="333399"/>
                </a:solidFill>
                <a:latin typeface="Arial" panose="020B0604020202020204" pitchFamily="34" charset="0"/>
                <a:ea typeface="Calibri" panose="020F0502020204030204" pitchFamily="34" charset="0"/>
                <a:cs typeface="Arial" panose="020B0604020202020204" pitchFamily="34" charset="0"/>
              </a:rPr>
              <a:t> </a:t>
            </a:r>
            <a:r>
              <a:rPr lang="fr-FR" sz="2400" dirty="0">
                <a:solidFill>
                  <a:srgbClr val="333399"/>
                </a:solidFill>
                <a:latin typeface="Arial" panose="020B0604020202020204" pitchFamily="34" charset="0"/>
                <a:ea typeface="Calibri" panose="020F0502020204030204" pitchFamily="34" charset="0"/>
                <a:cs typeface="Arial" panose="020B0604020202020204" pitchFamily="34" charset="0"/>
              </a:rPr>
              <a:t>ESA, CNES, CEA, LETI</a:t>
            </a:r>
          </a:p>
          <a:p>
            <a:pPr algn="ctr" eaLnBrk="0" hangingPunct="0"/>
            <a:r>
              <a:rPr lang="fr-FR" sz="2800" b="1" dirty="0">
                <a:solidFill>
                  <a:srgbClr val="333399"/>
                </a:solidFill>
                <a:latin typeface="Arial" panose="020B0604020202020204" pitchFamily="34" charset="0"/>
                <a:ea typeface="Calibri" panose="020F0502020204030204" pitchFamily="34" charset="0"/>
                <a:cs typeface="Arial" panose="020B0604020202020204" pitchFamily="34" charset="0"/>
              </a:rPr>
              <a:t>Clusters and associations:</a:t>
            </a:r>
          </a:p>
          <a:p>
            <a:pPr algn="ctr" eaLnBrk="0" hangingPunct="0"/>
            <a:r>
              <a:rPr lang="fr-FR" sz="2400" dirty="0">
                <a:solidFill>
                  <a:srgbClr val="333399"/>
                </a:solidFill>
                <a:latin typeface="Arial" panose="020B0604020202020204" pitchFamily="34" charset="0"/>
                <a:ea typeface="Calibri" panose="020F0502020204030204" pitchFamily="34" charset="0"/>
                <a:cs typeface="Arial" panose="020B0604020202020204" pitchFamily="34" charset="0"/>
              </a:rPr>
              <a:t>RDL, Aerospace </a:t>
            </a:r>
            <a:r>
              <a:rPr lang="fr-FR" sz="2400" dirty="0" err="1">
                <a:solidFill>
                  <a:srgbClr val="333399"/>
                </a:solidFill>
                <a:latin typeface="Arial" panose="020B0604020202020204" pitchFamily="34" charset="0"/>
                <a:ea typeface="Calibri" panose="020F0502020204030204" pitchFamily="34" charset="0"/>
                <a:cs typeface="Arial" panose="020B0604020202020204" pitchFamily="34" charset="0"/>
              </a:rPr>
              <a:t>Valley</a:t>
            </a:r>
            <a:r>
              <a:rPr lang="fr-FR" sz="2400" dirty="0">
                <a:solidFill>
                  <a:srgbClr val="333399"/>
                </a:solidFill>
                <a:latin typeface="Arial" panose="020B0604020202020204" pitchFamily="34" charset="0"/>
                <a:ea typeface="Calibri" panose="020F0502020204030204" pitchFamily="34" charset="0"/>
                <a:cs typeface="Arial" panose="020B0604020202020204" pitchFamily="34" charset="0"/>
              </a:rPr>
              <a:t>, EPIC, ISROS, PHAROS, ANADEF, EURELNET, CFF, … </a:t>
            </a:r>
            <a:endParaRPr lang="en-US" sz="2400" dirty="0">
              <a:solidFill>
                <a:srgbClr val="333399"/>
              </a:solidFill>
              <a:latin typeface="Arial" panose="020B0604020202020204" pitchFamily="34" charset="0"/>
              <a:ea typeface="Calibri" panose="020F0502020204030204" pitchFamily="34" charset="0"/>
              <a:cs typeface="Arial" panose="020B0604020202020204" pitchFamily="34" charset="0"/>
            </a:endParaRPr>
          </a:p>
        </p:txBody>
      </p:sp>
      <p:pic>
        <p:nvPicPr>
          <p:cNvPr id="11" name="Image 10"/>
          <p:cNvPicPr>
            <a:picLocks noChangeAspect="1"/>
          </p:cNvPicPr>
          <p:nvPr/>
        </p:nvPicPr>
        <p:blipFill rotWithShape="1">
          <a:blip r:embed="rId5" cstate="print">
            <a:extLst>
              <a:ext uri="{28A0092B-C50C-407E-A947-70E740481C1C}">
                <a14:useLocalDpi xmlns:a14="http://schemas.microsoft.com/office/drawing/2010/main" val="0"/>
              </a:ext>
            </a:extLst>
          </a:blip>
          <a:srcRect l="28455" t="19134" r="27636" b="16865"/>
          <a:stretch/>
        </p:blipFill>
        <p:spPr>
          <a:xfrm>
            <a:off x="84072" y="36000"/>
            <a:ext cx="1977434" cy="720000"/>
          </a:xfrm>
          <a:prstGeom prst="roundRect">
            <a:avLst>
              <a:gd name="adj" fmla="val 8594"/>
            </a:avLst>
          </a:prstGeom>
          <a:solidFill>
            <a:srgbClr val="FFFFFF">
              <a:shade val="85000"/>
            </a:srgbClr>
          </a:solidFill>
          <a:ln>
            <a:noFill/>
          </a:ln>
          <a:effectLst/>
        </p:spPr>
      </p:pic>
    </p:spTree>
    <p:extLst>
      <p:ext uri="{BB962C8B-B14F-4D97-AF65-F5344CB8AC3E}">
        <p14:creationId xmlns:p14="http://schemas.microsoft.com/office/powerpoint/2010/main" val="951852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F0840219-3A50-442E-8347-4AB7B60539D6}" type="slidenum">
              <a:rPr lang="en-US" smtClean="0"/>
              <a:pPr>
                <a:defRPr/>
              </a:pPr>
              <a:t>4</a:t>
            </a:fld>
            <a:endParaRPr lang="en-US" dirty="0"/>
          </a:p>
        </p:txBody>
      </p:sp>
      <p:pic>
        <p:nvPicPr>
          <p:cNvPr id="1025" name="Picture 1" descr="cid:part1.05040200.05060506@ims-bordeaux.f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89758" y="36000"/>
            <a:ext cx="829159" cy="82915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84072" y="190625"/>
            <a:ext cx="8961453"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eaLnBrk="0" hangingPunct="0"/>
            <a:r>
              <a:rPr lang="en-US" sz="2800" b="1" dirty="0">
                <a:solidFill>
                  <a:srgbClr val="333399"/>
                </a:solidFill>
                <a:latin typeface="Arial" panose="020B0604020202020204" pitchFamily="34" charset="0"/>
                <a:ea typeface="Calibri" panose="020F0502020204030204" pitchFamily="34" charset="0"/>
                <a:cs typeface="Arial" panose="020B0604020202020204" pitchFamily="34" charset="0"/>
              </a:rPr>
              <a:t>Proposed organization</a:t>
            </a:r>
          </a:p>
          <a:p>
            <a:pPr algn="just" eaLnBrk="0" hangingPunct="0"/>
            <a:endParaRPr lang="en-US" sz="1400" b="1" dirty="0">
              <a:solidFill>
                <a:srgbClr val="333399"/>
              </a:solidFill>
              <a:latin typeface="Arial" panose="020B0604020202020204" pitchFamily="34" charset="0"/>
              <a:ea typeface="Calibri" panose="020F0502020204030204" pitchFamily="34" charset="0"/>
              <a:cs typeface="Arial" panose="020B0604020202020204" pitchFamily="34" charset="0"/>
            </a:endParaRPr>
          </a:p>
          <a:p>
            <a:pPr algn="ctr" eaLnBrk="0" hangingPunct="0"/>
            <a:r>
              <a:rPr lang="fr-FR" sz="2800" b="1" dirty="0">
                <a:solidFill>
                  <a:srgbClr val="333399"/>
                </a:solidFill>
                <a:latin typeface="Arial" panose="020B0604020202020204" pitchFamily="34" charset="0"/>
                <a:ea typeface="Calibri" panose="020F0502020204030204" pitchFamily="34" charset="0"/>
                <a:cs typeface="Arial" panose="020B0604020202020204" pitchFamily="34" charset="0"/>
              </a:rPr>
              <a:t>Total duration 3 </a:t>
            </a:r>
            <a:r>
              <a:rPr lang="fr-FR" sz="2800" b="1" dirty="0" smtClean="0">
                <a:solidFill>
                  <a:srgbClr val="333399"/>
                </a:solidFill>
                <a:latin typeface="Arial" panose="020B0604020202020204" pitchFamily="34" charset="0"/>
                <a:ea typeface="Calibri" panose="020F0502020204030204" pitchFamily="34" charset="0"/>
                <a:cs typeface="Arial" panose="020B0604020202020204" pitchFamily="34" charset="0"/>
              </a:rPr>
              <a:t>heures</a:t>
            </a:r>
            <a:endParaRPr lang="fr-FR" sz="2800" b="1" strike="sngStrike"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algn="ctr" eaLnBrk="0" hangingPunct="0"/>
            <a:r>
              <a:rPr lang="en-US" sz="2800" b="1" dirty="0">
                <a:solidFill>
                  <a:srgbClr val="333399"/>
                </a:solidFill>
                <a:latin typeface="Arial" panose="020B0604020202020204" pitchFamily="34" charset="0"/>
                <a:ea typeface="Calibri" panose="020F0502020204030204" pitchFamily="34" charset="0"/>
                <a:cs typeface="Arial" panose="020B0604020202020204" pitchFamily="34" charset="0"/>
              </a:rPr>
              <a:t>Start : 9:00, End: 12:00</a:t>
            </a:r>
          </a:p>
          <a:p>
            <a:pPr algn="just" eaLnBrk="0" hangingPunct="0"/>
            <a:r>
              <a:rPr lang="en-US" sz="2400" dirty="0">
                <a:solidFill>
                  <a:srgbClr val="333399"/>
                </a:solidFill>
                <a:latin typeface="Arial" panose="020B0604020202020204" pitchFamily="34" charset="0"/>
                <a:ea typeface="Calibri" panose="020F0502020204030204" pitchFamily="34" charset="0"/>
                <a:cs typeface="Arial" panose="020B0604020202020204" pitchFamily="34" charset="0"/>
              </a:rPr>
              <a:t>6</a:t>
            </a:r>
            <a:r>
              <a:rPr lang="en-US" sz="2400" dirty="0" smtClean="0">
                <a:solidFill>
                  <a:srgbClr val="333399"/>
                </a:solidFill>
                <a:latin typeface="Arial" panose="020B0604020202020204" pitchFamily="34" charset="0"/>
                <a:ea typeface="Calibri" panose="020F0502020204030204" pitchFamily="34" charset="0"/>
                <a:cs typeface="Arial" panose="020B0604020202020204" pitchFamily="34" charset="0"/>
              </a:rPr>
              <a:t> </a:t>
            </a:r>
            <a:r>
              <a:rPr lang="en-US" sz="2400" dirty="0">
                <a:solidFill>
                  <a:srgbClr val="333399"/>
                </a:solidFill>
                <a:latin typeface="Arial" panose="020B0604020202020204" pitchFamily="34" charset="0"/>
                <a:ea typeface="Calibri" panose="020F0502020204030204" pitchFamily="34" charset="0"/>
                <a:cs typeface="Arial" panose="020B0604020202020204" pitchFamily="34" charset="0"/>
              </a:rPr>
              <a:t>Slots 20mn + break </a:t>
            </a:r>
            <a:r>
              <a:rPr lang="en-US" sz="2400" dirty="0" smtClean="0">
                <a:solidFill>
                  <a:srgbClr val="333399"/>
                </a:solidFill>
                <a:latin typeface="Arial" panose="020B0604020202020204" pitchFamily="34" charset="0"/>
                <a:ea typeface="Calibri" panose="020F0502020204030204" pitchFamily="34" charset="0"/>
                <a:cs typeface="Arial" panose="020B0604020202020204" pitchFamily="34" charset="0"/>
              </a:rPr>
              <a:t>20 </a:t>
            </a:r>
            <a:r>
              <a:rPr lang="en-US" sz="2400" dirty="0" err="1">
                <a:solidFill>
                  <a:srgbClr val="333399"/>
                </a:solidFill>
                <a:latin typeface="Arial" panose="020B0604020202020204" pitchFamily="34" charset="0"/>
                <a:ea typeface="Calibri" panose="020F0502020204030204" pitchFamily="34" charset="0"/>
                <a:cs typeface="Arial" panose="020B0604020202020204" pitchFamily="34" charset="0"/>
              </a:rPr>
              <a:t>mn</a:t>
            </a:r>
            <a:r>
              <a:rPr lang="en-US" sz="2400" dirty="0">
                <a:solidFill>
                  <a:srgbClr val="333399"/>
                </a:solidFill>
                <a:latin typeface="Arial" panose="020B0604020202020204" pitchFamily="34" charset="0"/>
                <a:ea typeface="Calibri" panose="020F0502020204030204" pitchFamily="34" charset="0"/>
                <a:cs typeface="Arial" panose="020B0604020202020204" pitchFamily="34" charset="0"/>
              </a:rPr>
              <a:t> and 1 </a:t>
            </a:r>
            <a:r>
              <a:rPr lang="en-US" sz="2400" dirty="0" smtClean="0">
                <a:solidFill>
                  <a:srgbClr val="333399"/>
                </a:solidFill>
                <a:latin typeface="Arial" panose="020B0604020202020204" pitchFamily="34" charset="0"/>
                <a:ea typeface="Calibri" panose="020F0502020204030204" pitchFamily="34" charset="0"/>
                <a:cs typeface="Arial" panose="020B0604020202020204" pitchFamily="34" charset="0"/>
              </a:rPr>
              <a:t>discussion on highest </a:t>
            </a:r>
            <a:r>
              <a:rPr lang="en-US" sz="2400" dirty="0">
                <a:solidFill>
                  <a:srgbClr val="333399"/>
                </a:solidFill>
                <a:latin typeface="Arial" panose="020B0604020202020204" pitchFamily="34" charset="0"/>
                <a:ea typeface="Calibri" panose="020F0502020204030204" pitchFamily="34" charset="0"/>
                <a:cs typeface="Arial" panose="020B0604020202020204" pitchFamily="34" charset="0"/>
              </a:rPr>
              <a:t>thematic of interest </a:t>
            </a:r>
            <a:r>
              <a:rPr lang="en-US" sz="2400" dirty="0" smtClean="0">
                <a:solidFill>
                  <a:srgbClr val="333399"/>
                </a:solidFill>
                <a:latin typeface="Arial" panose="020B0604020202020204" pitchFamily="34" charset="0"/>
                <a:ea typeface="Calibri" panose="020F0502020204030204" pitchFamily="34" charset="0"/>
                <a:cs typeface="Arial" panose="020B0604020202020204" pitchFamily="34" charset="0"/>
              </a:rPr>
              <a:t>(2 slots: 40 </a:t>
            </a:r>
            <a:r>
              <a:rPr lang="en-US" sz="2400" dirty="0" err="1">
                <a:solidFill>
                  <a:srgbClr val="333399"/>
                </a:solidFill>
                <a:latin typeface="Arial" panose="020B0604020202020204" pitchFamily="34" charset="0"/>
                <a:ea typeface="Calibri" panose="020F0502020204030204" pitchFamily="34" charset="0"/>
                <a:cs typeface="Arial" panose="020B0604020202020204" pitchFamily="34" charset="0"/>
              </a:rPr>
              <a:t>mn</a:t>
            </a:r>
            <a:r>
              <a:rPr lang="en-US" sz="2400" dirty="0" smtClean="0">
                <a:solidFill>
                  <a:srgbClr val="333399"/>
                </a:solidFill>
                <a:latin typeface="Arial" panose="020B0604020202020204" pitchFamily="34" charset="0"/>
                <a:ea typeface="Calibri" panose="020F0502020204030204" pitchFamily="34" charset="0"/>
                <a:cs typeface="Arial" panose="020B0604020202020204" pitchFamily="34" charset="0"/>
              </a:rPr>
              <a:t>).</a:t>
            </a:r>
          </a:p>
          <a:p>
            <a:pPr algn="just" eaLnBrk="0" hangingPunct="0"/>
            <a:endParaRPr lang="en-US" sz="1400" b="1" dirty="0">
              <a:solidFill>
                <a:srgbClr val="333399"/>
              </a:solidFill>
              <a:latin typeface="Arial" panose="020B0604020202020204" pitchFamily="34" charset="0"/>
              <a:ea typeface="Calibri" panose="020F0502020204030204" pitchFamily="34" charset="0"/>
              <a:cs typeface="Arial" panose="020B0604020202020204" pitchFamily="34" charset="0"/>
            </a:endParaRPr>
          </a:p>
          <a:p>
            <a:pPr algn="just" eaLnBrk="0" hangingPunct="0"/>
            <a:r>
              <a:rPr lang="en-US" sz="2400" dirty="0" smtClean="0">
                <a:solidFill>
                  <a:srgbClr val="333399"/>
                </a:solidFill>
                <a:latin typeface="Arial" panose="020B0604020202020204" pitchFamily="34" charset="0"/>
                <a:ea typeface="Calibri" panose="020F0502020204030204" pitchFamily="34" charset="0"/>
                <a:cs typeface="Arial" panose="020B0604020202020204" pitchFamily="34" charset="0"/>
              </a:rPr>
              <a:t>Each </a:t>
            </a:r>
            <a:r>
              <a:rPr lang="en-US" sz="2400" dirty="0">
                <a:solidFill>
                  <a:srgbClr val="333399"/>
                </a:solidFill>
                <a:latin typeface="Arial" panose="020B0604020202020204" pitchFamily="34" charset="0"/>
                <a:ea typeface="Calibri" panose="020F0502020204030204" pitchFamily="34" charset="0"/>
                <a:cs typeface="Arial" panose="020B0604020202020204" pitchFamily="34" charset="0"/>
              </a:rPr>
              <a:t>slot (2 </a:t>
            </a:r>
            <a:r>
              <a:rPr lang="en-US" sz="2400" dirty="0" smtClean="0">
                <a:solidFill>
                  <a:srgbClr val="333399"/>
                </a:solidFill>
                <a:latin typeface="Arial" panose="020B0604020202020204" pitchFamily="34" charset="0"/>
                <a:ea typeface="Calibri" panose="020F0502020204030204" pitchFamily="34" charset="0"/>
                <a:cs typeface="Arial" panose="020B0604020202020204" pitchFamily="34" charset="0"/>
              </a:rPr>
              <a:t>actor team): </a:t>
            </a:r>
          </a:p>
          <a:p>
            <a:pPr marL="800100" lvl="1" indent="-342900" algn="just" eaLnBrk="0" hangingPunct="0">
              <a:buFont typeface="Arial" panose="020B0604020202020204" pitchFamily="34" charset="0"/>
              <a:buChar char="•"/>
            </a:pPr>
            <a:r>
              <a:rPr lang="en-US" sz="2400" u="sng" dirty="0" smtClean="0">
                <a:solidFill>
                  <a:srgbClr val="333399"/>
                </a:solidFill>
                <a:latin typeface="Arial" panose="020B0604020202020204" pitchFamily="34" charset="0"/>
                <a:ea typeface="Calibri" panose="020F0502020204030204" pitchFamily="34" charset="0"/>
                <a:cs typeface="Arial" panose="020B0604020202020204" pitchFamily="34" charset="0"/>
              </a:rPr>
              <a:t>1st </a:t>
            </a:r>
            <a:r>
              <a:rPr lang="en-US" sz="2400" u="sng" dirty="0">
                <a:solidFill>
                  <a:srgbClr val="333399"/>
                </a:solidFill>
                <a:latin typeface="Arial" panose="020B0604020202020204" pitchFamily="34" charset="0"/>
                <a:ea typeface="Calibri" panose="020F0502020204030204" pitchFamily="34" charset="0"/>
                <a:cs typeface="Arial" panose="020B0604020202020204" pitchFamily="34" charset="0"/>
              </a:rPr>
              <a:t>actor </a:t>
            </a:r>
            <a:r>
              <a:rPr lang="en-US" sz="2400" u="sng" dirty="0" smtClean="0">
                <a:solidFill>
                  <a:srgbClr val="333399"/>
                </a:solidFill>
                <a:latin typeface="Arial" panose="020B0604020202020204" pitchFamily="34" charset="0"/>
                <a:ea typeface="Calibri" panose="020F0502020204030204" pitchFamily="34" charset="0"/>
                <a:cs typeface="Arial" panose="020B0604020202020204" pitchFamily="34" charset="0"/>
              </a:rPr>
              <a:t>from System </a:t>
            </a:r>
            <a:r>
              <a:rPr lang="en-US" sz="2400" u="sng" dirty="0">
                <a:solidFill>
                  <a:srgbClr val="333399"/>
                </a:solidFill>
                <a:latin typeface="Arial" panose="020B0604020202020204" pitchFamily="34" charset="0"/>
                <a:ea typeface="Calibri" panose="020F0502020204030204" pitchFamily="34" charset="0"/>
                <a:cs typeface="Arial" panose="020B0604020202020204" pitchFamily="34" charset="0"/>
              </a:rPr>
              <a:t>Manufacturers </a:t>
            </a:r>
            <a:r>
              <a:rPr lang="en-US" sz="2400" u="sng" dirty="0" smtClean="0">
                <a:solidFill>
                  <a:srgbClr val="333399"/>
                </a:solidFill>
                <a:latin typeface="Arial" panose="020B0604020202020204" pitchFamily="34" charset="0"/>
                <a:ea typeface="Calibri" panose="020F0502020204030204" pitchFamily="34" charset="0"/>
                <a:cs typeface="Arial" panose="020B0604020202020204" pitchFamily="34" charset="0"/>
              </a:rPr>
              <a:t>community</a:t>
            </a:r>
          </a:p>
          <a:p>
            <a:pPr lvl="1" algn="just" eaLnBrk="0" hangingPunct="0"/>
            <a:r>
              <a:rPr lang="en-US" sz="2400" dirty="0" smtClean="0">
                <a:solidFill>
                  <a:srgbClr val="333399"/>
                </a:solidFill>
                <a:latin typeface="Arial" panose="020B0604020202020204" pitchFamily="34" charset="0"/>
                <a:ea typeface="Calibri" panose="020F0502020204030204" pitchFamily="34" charset="0"/>
                <a:cs typeface="Arial" panose="020B0604020202020204" pitchFamily="34" charset="0"/>
              </a:rPr>
              <a:t>10 </a:t>
            </a:r>
            <a:r>
              <a:rPr lang="en-US" sz="2400" dirty="0" err="1">
                <a:solidFill>
                  <a:srgbClr val="333399"/>
                </a:solidFill>
                <a:latin typeface="Arial" panose="020B0604020202020204" pitchFamily="34" charset="0"/>
                <a:ea typeface="Calibri" panose="020F0502020204030204" pitchFamily="34" charset="0"/>
                <a:cs typeface="Arial" panose="020B0604020202020204" pitchFamily="34" charset="0"/>
              </a:rPr>
              <a:t>mn</a:t>
            </a:r>
            <a:r>
              <a:rPr lang="en-US" sz="2400" dirty="0">
                <a:solidFill>
                  <a:srgbClr val="333399"/>
                </a:solidFill>
                <a:latin typeface="Arial" panose="020B0604020202020204" pitchFamily="34" charset="0"/>
                <a:ea typeface="Calibri" panose="020F0502020204030204" pitchFamily="34" charset="0"/>
                <a:cs typeface="Arial" panose="020B0604020202020204" pitchFamily="34" charset="0"/>
              </a:rPr>
              <a:t> discussion </a:t>
            </a:r>
            <a:r>
              <a:rPr lang="en-US" sz="2400" dirty="0" smtClean="0">
                <a:solidFill>
                  <a:srgbClr val="333399"/>
                </a:solidFill>
                <a:latin typeface="Arial" panose="020B0604020202020204" pitchFamily="34" charset="0"/>
                <a:ea typeface="Calibri" panose="020F0502020204030204" pitchFamily="34" charset="0"/>
                <a:cs typeface="Arial" panose="020B0604020202020204" pitchFamily="34" charset="0"/>
              </a:rPr>
              <a:t>: </a:t>
            </a:r>
            <a:r>
              <a:rPr lang="en-US" sz="2400" dirty="0">
                <a:solidFill>
                  <a:srgbClr val="333399"/>
                </a:solidFill>
                <a:latin typeface="Arial" panose="020B0604020202020204" pitchFamily="34" charset="0"/>
                <a:ea typeface="Calibri" panose="020F0502020204030204" pitchFamily="34" charset="0"/>
                <a:cs typeface="Arial" panose="020B0604020202020204" pitchFamily="34" charset="0"/>
              </a:rPr>
              <a:t>goal to present challenges, needs, successful solutions, lesson learned, (what to do for achieving high TRL </a:t>
            </a:r>
            <a:r>
              <a:rPr lang="en-US" sz="2400" dirty="0" smtClean="0">
                <a:solidFill>
                  <a:srgbClr val="333399"/>
                </a:solidFill>
                <a:latin typeface="Arial" panose="020B0604020202020204" pitchFamily="34" charset="0"/>
                <a:ea typeface="Calibri" panose="020F0502020204030204" pitchFamily="34" charset="0"/>
                <a:cs typeface="Arial" panose="020B0604020202020204" pitchFamily="34" charset="0"/>
              </a:rPr>
              <a:t>products)</a:t>
            </a:r>
          </a:p>
          <a:p>
            <a:pPr marL="800100" lvl="1" indent="-342900" algn="just" eaLnBrk="0" hangingPunct="0">
              <a:buFont typeface="Arial" panose="020B0604020202020204" pitchFamily="34" charset="0"/>
              <a:buChar char="•"/>
            </a:pPr>
            <a:r>
              <a:rPr lang="en-US" sz="2400" u="sng" dirty="0" smtClean="0">
                <a:solidFill>
                  <a:srgbClr val="333399"/>
                </a:solidFill>
                <a:latin typeface="Arial" panose="020B0604020202020204" pitchFamily="34" charset="0"/>
                <a:ea typeface="Calibri" panose="020F0502020204030204" pitchFamily="34" charset="0"/>
                <a:cs typeface="Arial" panose="020B0604020202020204" pitchFamily="34" charset="0"/>
              </a:rPr>
              <a:t>2</a:t>
            </a:r>
            <a:r>
              <a:rPr lang="en-US" sz="2400" u="sng" baseline="30000" dirty="0" smtClean="0">
                <a:solidFill>
                  <a:srgbClr val="333399"/>
                </a:solidFill>
                <a:latin typeface="Arial" panose="020B0604020202020204" pitchFamily="34" charset="0"/>
                <a:ea typeface="Calibri" panose="020F0502020204030204" pitchFamily="34" charset="0"/>
                <a:cs typeface="Arial" panose="020B0604020202020204" pitchFamily="34" charset="0"/>
              </a:rPr>
              <a:t>nd</a:t>
            </a:r>
            <a:r>
              <a:rPr lang="en-US" sz="2400" u="sng" dirty="0" smtClean="0">
                <a:solidFill>
                  <a:srgbClr val="333399"/>
                </a:solidFill>
                <a:latin typeface="Arial" panose="020B0604020202020204" pitchFamily="34" charset="0"/>
                <a:ea typeface="Calibri" panose="020F0502020204030204" pitchFamily="34" charset="0"/>
                <a:cs typeface="Arial" panose="020B0604020202020204" pitchFamily="34" charset="0"/>
              </a:rPr>
              <a:t> </a:t>
            </a:r>
            <a:r>
              <a:rPr lang="en-US" sz="2400" u="sng" dirty="0">
                <a:solidFill>
                  <a:srgbClr val="333399"/>
                </a:solidFill>
                <a:latin typeface="Arial" panose="020B0604020202020204" pitchFamily="34" charset="0"/>
                <a:ea typeface="Calibri" panose="020F0502020204030204" pitchFamily="34" charset="0"/>
                <a:cs typeface="Arial" panose="020B0604020202020204" pitchFamily="34" charset="0"/>
              </a:rPr>
              <a:t>actor </a:t>
            </a:r>
            <a:r>
              <a:rPr lang="en-US" sz="2400" u="sng" dirty="0" smtClean="0">
                <a:solidFill>
                  <a:srgbClr val="333399"/>
                </a:solidFill>
                <a:latin typeface="Arial" panose="020B0604020202020204" pitchFamily="34" charset="0"/>
                <a:ea typeface="Calibri" panose="020F0502020204030204" pitchFamily="34" charset="0"/>
                <a:cs typeface="Arial" panose="020B0604020202020204" pitchFamily="34" charset="0"/>
              </a:rPr>
              <a:t>from end-users</a:t>
            </a:r>
            <a:r>
              <a:rPr lang="en-US" sz="2400" u="sng" dirty="0">
                <a:solidFill>
                  <a:srgbClr val="333399"/>
                </a:solidFill>
                <a:latin typeface="Arial" panose="020B0604020202020204" pitchFamily="34" charset="0"/>
                <a:ea typeface="Calibri" panose="020F0502020204030204" pitchFamily="34" charset="0"/>
                <a:cs typeface="Arial" panose="020B0604020202020204" pitchFamily="34" charset="0"/>
              </a:rPr>
              <a:t>, laboratories, academics and </a:t>
            </a:r>
            <a:r>
              <a:rPr lang="en-US" sz="2400" u="sng" dirty="0" smtClean="0">
                <a:solidFill>
                  <a:srgbClr val="333399"/>
                </a:solidFill>
                <a:latin typeface="Arial" panose="020B0604020202020204" pitchFamily="34" charset="0"/>
                <a:ea typeface="Calibri" panose="020F0502020204030204" pitchFamily="34" charset="0"/>
                <a:cs typeface="Arial" panose="020B0604020202020204" pitchFamily="34" charset="0"/>
              </a:rPr>
              <a:t>agencies</a:t>
            </a:r>
            <a:endParaRPr lang="en-US" sz="2400" u="sng" dirty="0">
              <a:solidFill>
                <a:srgbClr val="333399"/>
              </a:solidFill>
              <a:latin typeface="Arial" panose="020B0604020202020204" pitchFamily="34" charset="0"/>
              <a:ea typeface="Calibri" panose="020F0502020204030204" pitchFamily="34" charset="0"/>
              <a:cs typeface="Arial" panose="020B0604020202020204" pitchFamily="34" charset="0"/>
            </a:endParaRPr>
          </a:p>
          <a:p>
            <a:pPr lvl="1" algn="just" eaLnBrk="0" hangingPunct="0"/>
            <a:r>
              <a:rPr lang="en-US" sz="2400" dirty="0" smtClean="0">
                <a:solidFill>
                  <a:srgbClr val="333399"/>
                </a:solidFill>
                <a:latin typeface="Arial" panose="020B0604020202020204" pitchFamily="34" charset="0"/>
                <a:ea typeface="Calibri" panose="020F0502020204030204" pitchFamily="34" charset="0"/>
                <a:cs typeface="Arial" panose="020B0604020202020204" pitchFamily="34" charset="0"/>
              </a:rPr>
              <a:t>10 </a:t>
            </a:r>
            <a:r>
              <a:rPr lang="en-US" sz="2400" dirty="0" err="1">
                <a:solidFill>
                  <a:srgbClr val="333399"/>
                </a:solidFill>
                <a:latin typeface="Arial" panose="020B0604020202020204" pitchFamily="34" charset="0"/>
                <a:ea typeface="Calibri" panose="020F0502020204030204" pitchFamily="34" charset="0"/>
                <a:cs typeface="Arial" panose="020B0604020202020204" pitchFamily="34" charset="0"/>
              </a:rPr>
              <a:t>mn</a:t>
            </a:r>
            <a:r>
              <a:rPr lang="en-US" sz="2400" dirty="0">
                <a:solidFill>
                  <a:srgbClr val="333399"/>
                </a:solidFill>
                <a:latin typeface="Arial" panose="020B0604020202020204" pitchFamily="34" charset="0"/>
                <a:ea typeface="Calibri" panose="020F0502020204030204" pitchFamily="34" charset="0"/>
                <a:cs typeface="Arial" panose="020B0604020202020204" pitchFamily="34" charset="0"/>
              </a:rPr>
              <a:t> discussion </a:t>
            </a:r>
            <a:r>
              <a:rPr lang="en-US" sz="2400" dirty="0" smtClean="0">
                <a:solidFill>
                  <a:srgbClr val="333399"/>
                </a:solidFill>
                <a:latin typeface="Arial" panose="020B0604020202020204" pitchFamily="34" charset="0"/>
                <a:ea typeface="Calibri" panose="020F0502020204030204" pitchFamily="34" charset="0"/>
                <a:cs typeface="Arial" panose="020B0604020202020204" pitchFamily="34" charset="0"/>
              </a:rPr>
              <a:t>on their </a:t>
            </a:r>
            <a:r>
              <a:rPr lang="en-US" sz="2400" dirty="0">
                <a:solidFill>
                  <a:srgbClr val="333399"/>
                </a:solidFill>
                <a:latin typeface="Arial" panose="020B0604020202020204" pitchFamily="34" charset="0"/>
                <a:ea typeface="Calibri" panose="020F0502020204030204" pitchFamily="34" charset="0"/>
                <a:cs typeface="Arial" panose="020B0604020202020204" pitchFamily="34" charset="0"/>
              </a:rPr>
              <a:t>R&amp;D vision and point of view, </a:t>
            </a:r>
            <a:r>
              <a:rPr lang="en-US" sz="2400" dirty="0" smtClean="0">
                <a:solidFill>
                  <a:srgbClr val="333399"/>
                </a:solidFill>
                <a:latin typeface="Arial" panose="020B0604020202020204" pitchFamily="34" charset="0"/>
                <a:ea typeface="Calibri" panose="020F0502020204030204" pitchFamily="34" charset="0"/>
                <a:cs typeface="Arial" panose="020B0604020202020204" pitchFamily="34" charset="0"/>
              </a:rPr>
              <a:t>needs, point of interests, </a:t>
            </a:r>
            <a:r>
              <a:rPr lang="en-US" sz="2400" dirty="0">
                <a:solidFill>
                  <a:srgbClr val="333399"/>
                </a:solidFill>
                <a:latin typeface="Arial" panose="020B0604020202020204" pitchFamily="34" charset="0"/>
                <a:ea typeface="Calibri" panose="020F0502020204030204" pitchFamily="34" charset="0"/>
                <a:cs typeface="Arial" panose="020B0604020202020204" pitchFamily="34" charset="0"/>
              </a:rPr>
              <a:t>innovations and breakthrough (from low TRL towards higher TRL).</a:t>
            </a:r>
          </a:p>
        </p:txBody>
      </p:sp>
      <p:pic>
        <p:nvPicPr>
          <p:cNvPr id="11" name="Image 10"/>
          <p:cNvPicPr>
            <a:picLocks noChangeAspect="1"/>
          </p:cNvPicPr>
          <p:nvPr/>
        </p:nvPicPr>
        <p:blipFill rotWithShape="1">
          <a:blip r:embed="rId5" cstate="print">
            <a:extLst>
              <a:ext uri="{28A0092B-C50C-407E-A947-70E740481C1C}">
                <a14:useLocalDpi xmlns:a14="http://schemas.microsoft.com/office/drawing/2010/main" val="0"/>
              </a:ext>
            </a:extLst>
          </a:blip>
          <a:srcRect l="28455" t="19134" r="27636" b="16865"/>
          <a:stretch/>
        </p:blipFill>
        <p:spPr>
          <a:xfrm>
            <a:off x="84072" y="36000"/>
            <a:ext cx="1977434" cy="720000"/>
          </a:xfrm>
          <a:prstGeom prst="roundRect">
            <a:avLst>
              <a:gd name="adj" fmla="val 8594"/>
            </a:avLst>
          </a:prstGeom>
          <a:solidFill>
            <a:srgbClr val="FFFFFF">
              <a:shade val="85000"/>
            </a:srgbClr>
          </a:solidFill>
          <a:ln>
            <a:noFill/>
          </a:ln>
          <a:effectLst/>
        </p:spPr>
      </p:pic>
    </p:spTree>
    <p:extLst>
      <p:ext uri="{BB962C8B-B14F-4D97-AF65-F5344CB8AC3E}">
        <p14:creationId xmlns:p14="http://schemas.microsoft.com/office/powerpoint/2010/main" val="32318849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à coins arrondis 9"/>
          <p:cNvSpPr/>
          <p:nvPr/>
        </p:nvSpPr>
        <p:spPr>
          <a:xfrm>
            <a:off x="416377" y="5685263"/>
            <a:ext cx="8502540" cy="720562"/>
          </a:xfrm>
          <a:prstGeom prst="roundRect">
            <a:avLst/>
          </a:prstGeom>
          <a:solidFill>
            <a:schemeClr val="bg2"/>
          </a:solidFill>
          <a:ln>
            <a:solidFill>
              <a:schemeClr val="accent1"/>
            </a:solidFill>
          </a:ln>
        </p:spPr>
        <p:txBody>
          <a:bodyPr wrap="square">
            <a:spAutoFit/>
          </a:bodyPr>
          <a:lstStyle/>
          <a:p>
            <a:pPr algn="ctr" eaLnBrk="0" hangingPunct="0"/>
            <a:endParaRPr lang="en-US">
              <a:solidFill>
                <a:srgbClr val="333399"/>
              </a:solidFill>
              <a:latin typeface="Arial" panose="020B0604020202020204" pitchFamily="34" charset="0"/>
              <a:ea typeface="Calibri" panose="020F0502020204030204" pitchFamily="34" charset="0"/>
              <a:cs typeface="Arial" panose="020B0604020202020204" pitchFamily="34" charset="0"/>
            </a:endParaRPr>
          </a:p>
        </p:txBody>
      </p:sp>
      <p:sp>
        <p:nvSpPr>
          <p:cNvPr id="3" name="Espace réservé du numéro de diapositive 2"/>
          <p:cNvSpPr>
            <a:spLocks noGrp="1"/>
          </p:cNvSpPr>
          <p:nvPr>
            <p:ph type="sldNum" sz="quarter" idx="12"/>
          </p:nvPr>
        </p:nvSpPr>
        <p:spPr>
          <a:xfrm>
            <a:off x="3990975" y="6569064"/>
            <a:ext cx="1162050" cy="365125"/>
          </a:xfrm>
        </p:spPr>
        <p:txBody>
          <a:bodyPr/>
          <a:lstStyle/>
          <a:p>
            <a:pPr>
              <a:defRPr/>
            </a:pPr>
            <a:fld id="{F0840219-3A50-442E-8347-4AB7B60539D6}" type="slidenum">
              <a:rPr lang="en-US" smtClean="0"/>
              <a:pPr>
                <a:defRPr/>
              </a:pPr>
              <a:t>5</a:t>
            </a:fld>
            <a:endParaRPr lang="en-US" dirty="0"/>
          </a:p>
        </p:txBody>
      </p:sp>
      <p:pic>
        <p:nvPicPr>
          <p:cNvPr id="1025" name="Picture 1" descr="cid:part1.05040200.05060506@ims-bordeaux.f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8089758" y="36000"/>
            <a:ext cx="829159" cy="82915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84072" y="819680"/>
            <a:ext cx="8961454" cy="5586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eaLnBrk="0" hangingPunct="0"/>
            <a:r>
              <a:rPr lang="en-US" sz="2400" b="1" dirty="0" smtClean="0">
                <a:solidFill>
                  <a:srgbClr val="333399"/>
                </a:solidFill>
                <a:latin typeface="Arial" panose="020B0604020202020204" pitchFamily="34" charset="0"/>
                <a:ea typeface="Calibri" panose="020F0502020204030204" pitchFamily="34" charset="0"/>
                <a:cs typeface="Arial" panose="020B0604020202020204" pitchFamily="34" charset="0"/>
              </a:rPr>
              <a:t>Photonic components, systems and applications: </a:t>
            </a:r>
            <a:r>
              <a:rPr lang="en-US" sz="2400" b="1" dirty="0">
                <a:solidFill>
                  <a:srgbClr val="333399"/>
                </a:solidFill>
                <a:latin typeface="Arial" panose="020B0604020202020204" pitchFamily="34" charset="0"/>
                <a:ea typeface="Calibri" panose="020F0502020204030204" pitchFamily="34" charset="0"/>
                <a:cs typeface="Arial" panose="020B0604020202020204" pitchFamily="34" charset="0"/>
              </a:rPr>
              <a:t>4 </a:t>
            </a:r>
            <a:r>
              <a:rPr lang="en-US" sz="2400" b="1" dirty="0" smtClean="0">
                <a:solidFill>
                  <a:srgbClr val="333399"/>
                </a:solidFill>
                <a:latin typeface="Arial" panose="020B0604020202020204" pitchFamily="34" charset="0"/>
                <a:ea typeface="Calibri" panose="020F0502020204030204" pitchFamily="34" charset="0"/>
                <a:cs typeface="Arial" panose="020B0604020202020204" pitchFamily="34" charset="0"/>
              </a:rPr>
              <a:t>topics</a:t>
            </a:r>
          </a:p>
          <a:p>
            <a:pPr algn="ctr" eaLnBrk="0" hangingPunct="0"/>
            <a:endParaRPr lang="en-US" sz="1100" dirty="0">
              <a:solidFill>
                <a:srgbClr val="333399"/>
              </a:solidFill>
              <a:latin typeface="Arial" panose="020B0604020202020204" pitchFamily="34" charset="0"/>
              <a:ea typeface="Calibri" panose="020F0502020204030204" pitchFamily="34" charset="0"/>
              <a:cs typeface="Arial" panose="020B0604020202020204" pitchFamily="34" charset="0"/>
            </a:endParaRPr>
          </a:p>
          <a:p>
            <a:pPr algn="ctr" eaLnBrk="0" hangingPunct="0"/>
            <a:r>
              <a:rPr lang="en-US" sz="2800" dirty="0" smtClean="0">
                <a:solidFill>
                  <a:srgbClr val="333399"/>
                </a:solidFill>
                <a:latin typeface="Arial" panose="020B0604020202020204" pitchFamily="34" charset="0"/>
                <a:ea typeface="Calibri" panose="020F0502020204030204" pitchFamily="34" charset="0"/>
                <a:cs typeface="Arial" panose="020B0604020202020204" pitchFamily="34" charset="0"/>
              </a:rPr>
              <a:t>To involve </a:t>
            </a:r>
            <a:r>
              <a:rPr lang="en-US" sz="2800" dirty="0">
                <a:solidFill>
                  <a:srgbClr val="333399"/>
                </a:solidFill>
                <a:latin typeface="Arial" panose="020B0604020202020204" pitchFamily="34" charset="0"/>
                <a:ea typeface="Calibri" panose="020F0502020204030204" pitchFamily="34" charset="0"/>
                <a:cs typeface="Arial" panose="020B0604020202020204" pitchFamily="34" charset="0"/>
              </a:rPr>
              <a:t>expression of vision from key players: </a:t>
            </a:r>
            <a:endParaRPr lang="en-US" sz="2800" dirty="0" smtClean="0">
              <a:solidFill>
                <a:srgbClr val="333399"/>
              </a:solidFill>
              <a:latin typeface="Arial" panose="020B0604020202020204" pitchFamily="34" charset="0"/>
              <a:ea typeface="Calibri" panose="020F0502020204030204" pitchFamily="34" charset="0"/>
              <a:cs typeface="Arial" panose="020B0604020202020204" pitchFamily="34" charset="0"/>
            </a:endParaRPr>
          </a:p>
          <a:p>
            <a:pPr algn="ctr" eaLnBrk="0" hangingPunct="0"/>
            <a:endParaRPr lang="en-US" sz="2800" b="1" dirty="0">
              <a:solidFill>
                <a:srgbClr val="333399"/>
              </a:solidFill>
              <a:latin typeface="Arial" panose="020B0604020202020204" pitchFamily="34" charset="0"/>
              <a:ea typeface="Calibri" panose="020F0502020204030204" pitchFamily="34" charset="0"/>
              <a:cs typeface="Arial" panose="020B0604020202020204" pitchFamily="34" charset="0"/>
            </a:endParaRPr>
          </a:p>
          <a:p>
            <a:pPr algn="ctr" eaLnBrk="0" hangingPunct="0"/>
            <a:endParaRPr lang="en-US" sz="2800" b="1" dirty="0" smtClean="0">
              <a:solidFill>
                <a:srgbClr val="333399"/>
              </a:solidFill>
              <a:latin typeface="Arial" panose="020B0604020202020204" pitchFamily="34" charset="0"/>
              <a:ea typeface="Calibri" panose="020F0502020204030204" pitchFamily="34" charset="0"/>
              <a:cs typeface="Arial" panose="020B0604020202020204" pitchFamily="34" charset="0"/>
            </a:endParaRPr>
          </a:p>
          <a:p>
            <a:pPr algn="ctr" eaLnBrk="0" hangingPunct="0"/>
            <a:endParaRPr lang="en-US" sz="2800" b="1" dirty="0">
              <a:solidFill>
                <a:srgbClr val="333399"/>
              </a:solidFill>
              <a:latin typeface="Arial" panose="020B0604020202020204" pitchFamily="34" charset="0"/>
              <a:ea typeface="Calibri" panose="020F0502020204030204" pitchFamily="34" charset="0"/>
              <a:cs typeface="Arial" panose="020B0604020202020204" pitchFamily="34" charset="0"/>
            </a:endParaRPr>
          </a:p>
          <a:p>
            <a:pPr algn="just" eaLnBrk="0" hangingPunct="0"/>
            <a:r>
              <a:rPr lang="en-US" sz="2000" b="1" dirty="0">
                <a:solidFill>
                  <a:srgbClr val="333399"/>
                </a:solidFill>
                <a:latin typeface="Arial" panose="020B0604020202020204" pitchFamily="34" charset="0"/>
                <a:ea typeface="Calibri" panose="020F0502020204030204" pitchFamily="34" charset="0"/>
                <a:cs typeface="Arial" panose="020B0604020202020204" pitchFamily="34" charset="0"/>
              </a:rPr>
              <a:t>2 slots: </a:t>
            </a:r>
            <a:r>
              <a:rPr lang="en-US" dirty="0">
                <a:solidFill>
                  <a:srgbClr val="333399"/>
                </a:solidFill>
                <a:latin typeface="Arial" panose="020B0604020202020204" pitchFamily="34" charset="0"/>
                <a:ea typeface="Calibri" panose="020F0502020204030204" pitchFamily="34" charset="0"/>
                <a:cs typeface="Arial" panose="020B0604020202020204" pitchFamily="34" charset="0"/>
              </a:rPr>
              <a:t>How to design and to product highly reliable products: risk management, needs and requirements. </a:t>
            </a:r>
            <a:endParaRPr lang="en-US" b="1" dirty="0">
              <a:solidFill>
                <a:srgbClr val="333399"/>
              </a:solidFill>
              <a:latin typeface="Arial" panose="020B0604020202020204" pitchFamily="34" charset="0"/>
              <a:ea typeface="Calibri" panose="020F0502020204030204" pitchFamily="34" charset="0"/>
              <a:cs typeface="Arial" panose="020B0604020202020204" pitchFamily="34" charset="0"/>
            </a:endParaRPr>
          </a:p>
          <a:p>
            <a:pPr algn="just" eaLnBrk="0" hangingPunct="0"/>
            <a:r>
              <a:rPr lang="en-US" sz="2000" b="1" dirty="0">
                <a:solidFill>
                  <a:srgbClr val="333399"/>
                </a:solidFill>
                <a:latin typeface="Arial" panose="020B0604020202020204" pitchFamily="34" charset="0"/>
                <a:ea typeface="Calibri" panose="020F0502020204030204" pitchFamily="34" charset="0"/>
                <a:cs typeface="Arial" panose="020B0604020202020204" pitchFamily="34" charset="0"/>
              </a:rPr>
              <a:t>2 slots: </a:t>
            </a:r>
            <a:r>
              <a:rPr lang="en-US" dirty="0">
                <a:solidFill>
                  <a:srgbClr val="333399"/>
                </a:solidFill>
                <a:latin typeface="Arial" panose="020B0604020202020204" pitchFamily="34" charset="0"/>
                <a:ea typeface="Calibri" panose="020F0502020204030204" pitchFamily="34" charset="0"/>
                <a:cs typeface="Arial" panose="020B0604020202020204" pitchFamily="34" charset="0"/>
              </a:rPr>
              <a:t>How to guarantee high operating safety?</a:t>
            </a:r>
          </a:p>
          <a:p>
            <a:pPr algn="just" eaLnBrk="0" hangingPunct="0"/>
            <a:r>
              <a:rPr lang="en-US" sz="2000" b="1" dirty="0">
                <a:solidFill>
                  <a:srgbClr val="333399"/>
                </a:solidFill>
                <a:latin typeface="Arial" panose="020B0604020202020204" pitchFamily="34" charset="0"/>
                <a:ea typeface="Calibri" panose="020F0502020204030204" pitchFamily="34" charset="0"/>
                <a:cs typeface="Arial" panose="020B0604020202020204" pitchFamily="34" charset="0"/>
              </a:rPr>
              <a:t>2 slots: </a:t>
            </a:r>
            <a:r>
              <a:rPr lang="en-US" dirty="0">
                <a:solidFill>
                  <a:srgbClr val="333399"/>
                </a:solidFill>
                <a:latin typeface="Arial" panose="020B0604020202020204" pitchFamily="34" charset="0"/>
                <a:ea typeface="Calibri" panose="020F0502020204030204" pitchFamily="34" charset="0"/>
                <a:cs typeface="Arial" panose="020B0604020202020204" pitchFamily="34" charset="0"/>
              </a:rPr>
              <a:t>Photonic systems reliability quantification and measurement: test strategy or simulation. What are the best practices?</a:t>
            </a:r>
          </a:p>
          <a:p>
            <a:pPr algn="just" eaLnBrk="0" hangingPunct="0"/>
            <a:endParaRPr lang="en-US" strike="sngStrike"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algn="just" eaLnBrk="0" hangingPunct="0"/>
            <a:r>
              <a:rPr lang="en-US" sz="2000" b="1" dirty="0" smtClean="0">
                <a:solidFill>
                  <a:srgbClr val="333399"/>
                </a:solidFill>
                <a:latin typeface="Arial" panose="020B0604020202020204" pitchFamily="34" charset="0"/>
                <a:ea typeface="Calibri" panose="020F0502020204030204" pitchFamily="34" charset="0"/>
                <a:cs typeface="Arial" panose="020B0604020202020204" pitchFamily="34" charset="0"/>
              </a:rPr>
              <a:t>Double slot </a:t>
            </a:r>
            <a:r>
              <a:rPr lang="en-US" sz="2000" b="1" dirty="0">
                <a:solidFill>
                  <a:srgbClr val="333399"/>
                </a:solidFill>
                <a:latin typeface="Arial" panose="020B0604020202020204" pitchFamily="34" charset="0"/>
                <a:ea typeface="Calibri" panose="020F0502020204030204" pitchFamily="34" charset="0"/>
                <a:cs typeface="Arial" panose="020B0604020202020204" pitchFamily="34" charset="0"/>
              </a:rPr>
              <a:t>(40 </a:t>
            </a:r>
            <a:r>
              <a:rPr lang="en-US" sz="2000" b="1" dirty="0" err="1">
                <a:solidFill>
                  <a:srgbClr val="333399"/>
                </a:solidFill>
                <a:latin typeface="Arial" panose="020B0604020202020204" pitchFamily="34" charset="0"/>
                <a:ea typeface="Calibri" panose="020F0502020204030204" pitchFamily="34" charset="0"/>
                <a:cs typeface="Arial" panose="020B0604020202020204" pitchFamily="34" charset="0"/>
              </a:rPr>
              <a:t>mn</a:t>
            </a:r>
            <a:r>
              <a:rPr lang="en-US" sz="2000" b="1" dirty="0">
                <a:solidFill>
                  <a:srgbClr val="333399"/>
                </a:solidFill>
                <a:latin typeface="Arial" panose="020B0604020202020204" pitchFamily="34" charset="0"/>
                <a:ea typeface="Calibri" panose="020F0502020204030204" pitchFamily="34" charset="0"/>
                <a:cs typeface="Arial" panose="020B0604020202020204" pitchFamily="34" charset="0"/>
              </a:rPr>
              <a:t>) </a:t>
            </a:r>
            <a:r>
              <a:rPr lang="en-US" dirty="0">
                <a:solidFill>
                  <a:srgbClr val="333399"/>
                </a:solidFill>
                <a:latin typeface="Arial" panose="020B0604020202020204" pitchFamily="34" charset="0"/>
                <a:ea typeface="Calibri" panose="020F0502020204030204" pitchFamily="34" charset="0"/>
                <a:cs typeface="Arial" panose="020B0604020202020204" pitchFamily="34" charset="0"/>
              </a:rPr>
              <a:t>with compilation of main conclusions and open questions on previous thematic subjects presented</a:t>
            </a:r>
            <a:r>
              <a:rPr lang="en-US" dirty="0" smtClean="0">
                <a:solidFill>
                  <a:srgbClr val="333399"/>
                </a:solidFill>
                <a:latin typeface="Arial" panose="020B0604020202020204" pitchFamily="34" charset="0"/>
                <a:ea typeface="Calibri" panose="020F0502020204030204" pitchFamily="34" charset="0"/>
                <a:cs typeface="Arial" panose="020B0604020202020204" pitchFamily="34" charset="0"/>
              </a:rPr>
              <a:t>.</a:t>
            </a:r>
          </a:p>
          <a:p>
            <a:pPr algn="just" eaLnBrk="0" hangingPunct="0"/>
            <a:r>
              <a:rPr lang="en-US" dirty="0" smtClean="0">
                <a:solidFill>
                  <a:srgbClr val="333399"/>
                </a:solidFill>
                <a:latin typeface="Arial" panose="020B0604020202020204" pitchFamily="34" charset="0"/>
                <a:ea typeface="Calibri" panose="020F0502020204030204" pitchFamily="34" charset="0"/>
                <a:cs typeface="Arial" panose="020B0604020202020204" pitchFamily="34" charset="0"/>
              </a:rPr>
              <a:t> </a:t>
            </a:r>
          </a:p>
          <a:p>
            <a:pPr algn="ctr" eaLnBrk="0" hangingPunct="0"/>
            <a:r>
              <a:rPr lang="en-US" sz="2000" b="1" dirty="0">
                <a:solidFill>
                  <a:srgbClr val="333399"/>
                </a:solidFill>
                <a:latin typeface="Arial" panose="020B0604020202020204" pitchFamily="34" charset="0"/>
                <a:ea typeface="Calibri" panose="020F0502020204030204" pitchFamily="34" charset="0"/>
                <a:cs typeface="Arial" panose="020B0604020202020204" pitchFamily="34" charset="0"/>
              </a:rPr>
              <a:t>Goal:</a:t>
            </a:r>
            <a:r>
              <a:rPr lang="en-US" dirty="0">
                <a:solidFill>
                  <a:srgbClr val="333399"/>
                </a:solidFill>
                <a:latin typeface="Arial" panose="020B0604020202020204" pitchFamily="34" charset="0"/>
                <a:ea typeface="Calibri" panose="020F0502020204030204" pitchFamily="34" charset="0"/>
                <a:cs typeface="Arial" panose="020B0604020202020204" pitchFamily="34" charset="0"/>
              </a:rPr>
              <a:t> </a:t>
            </a:r>
            <a:r>
              <a:rPr lang="en-US" dirty="0" smtClean="0">
                <a:solidFill>
                  <a:srgbClr val="333399"/>
                </a:solidFill>
                <a:latin typeface="Arial" panose="020B0604020202020204" pitchFamily="34" charset="0"/>
                <a:ea typeface="Calibri" panose="020F0502020204030204" pitchFamily="34" charset="0"/>
                <a:cs typeface="Arial" panose="020B0604020202020204" pitchFamily="34" charset="0"/>
              </a:rPr>
              <a:t>           to </a:t>
            </a:r>
            <a:r>
              <a:rPr lang="en-US" dirty="0">
                <a:solidFill>
                  <a:srgbClr val="333399"/>
                </a:solidFill>
                <a:latin typeface="Arial" panose="020B0604020202020204" pitchFamily="34" charset="0"/>
                <a:ea typeface="Calibri" panose="020F0502020204030204" pitchFamily="34" charset="0"/>
                <a:cs typeface="Arial" panose="020B0604020202020204" pitchFamily="34" charset="0"/>
              </a:rPr>
              <a:t>propose routes of collaboration, open R&amp;D studies</a:t>
            </a:r>
            <a:r>
              <a:rPr lang="en-US" dirty="0" smtClean="0">
                <a:solidFill>
                  <a:srgbClr val="333399"/>
                </a:solidFill>
                <a:latin typeface="Arial" panose="020B0604020202020204" pitchFamily="34" charset="0"/>
                <a:ea typeface="Calibri" panose="020F0502020204030204" pitchFamily="34" charset="0"/>
                <a:cs typeface="Arial" panose="020B0604020202020204" pitchFamily="34" charset="0"/>
              </a:rPr>
              <a:t>,</a:t>
            </a:r>
          </a:p>
          <a:p>
            <a:pPr algn="ctr" eaLnBrk="0" hangingPunct="0"/>
            <a:r>
              <a:rPr lang="en-US" dirty="0" smtClean="0">
                <a:solidFill>
                  <a:srgbClr val="333399"/>
                </a:solidFill>
                <a:latin typeface="Arial" panose="020B0604020202020204" pitchFamily="34" charset="0"/>
                <a:ea typeface="Calibri" panose="020F0502020204030204" pitchFamily="34" charset="0"/>
                <a:cs typeface="Arial" panose="020B0604020202020204" pitchFamily="34" charset="0"/>
              </a:rPr>
              <a:t>to </a:t>
            </a:r>
            <a:r>
              <a:rPr lang="en-US" dirty="0">
                <a:solidFill>
                  <a:srgbClr val="333399"/>
                </a:solidFill>
                <a:latin typeface="Arial" panose="020B0604020202020204" pitchFamily="34" charset="0"/>
                <a:ea typeface="Calibri" panose="020F0502020204030204" pitchFamily="34" charset="0"/>
                <a:cs typeface="Arial" panose="020B0604020202020204" pitchFamily="34" charset="0"/>
              </a:rPr>
              <a:t>identify common collaborative topics.</a:t>
            </a:r>
            <a:endParaRPr lang="en-US" altLang="en-US" dirty="0">
              <a:solidFill>
                <a:srgbClr val="333399"/>
              </a:solidFill>
              <a:latin typeface="Arial" panose="020B0604020202020204" pitchFamily="34" charset="0"/>
              <a:ea typeface="Calibri" panose="020F0502020204030204" pitchFamily="34" charset="0"/>
              <a:cs typeface="Arial" panose="020B0604020202020204" pitchFamily="34" charset="0"/>
            </a:endParaRPr>
          </a:p>
        </p:txBody>
      </p:sp>
      <p:pic>
        <p:nvPicPr>
          <p:cNvPr id="11" name="Image 10"/>
          <p:cNvPicPr>
            <a:picLocks noChangeAspect="1"/>
          </p:cNvPicPr>
          <p:nvPr/>
        </p:nvPicPr>
        <p:blipFill rotWithShape="1">
          <a:blip r:embed="rId5" cstate="print">
            <a:extLst>
              <a:ext uri="{28A0092B-C50C-407E-A947-70E740481C1C}">
                <a14:useLocalDpi xmlns:a14="http://schemas.microsoft.com/office/drawing/2010/main" val="0"/>
              </a:ext>
            </a:extLst>
          </a:blip>
          <a:srcRect l="28455" t="19134" r="27636" b="16865"/>
          <a:stretch/>
        </p:blipFill>
        <p:spPr>
          <a:xfrm>
            <a:off x="84072" y="36000"/>
            <a:ext cx="1977434" cy="720000"/>
          </a:xfrm>
          <a:prstGeom prst="roundRect">
            <a:avLst>
              <a:gd name="adj" fmla="val 8594"/>
            </a:avLst>
          </a:prstGeom>
          <a:solidFill>
            <a:srgbClr val="FFFFFF">
              <a:shade val="85000"/>
            </a:srgbClr>
          </a:solidFill>
          <a:ln>
            <a:noFill/>
          </a:ln>
          <a:effectLst/>
        </p:spPr>
      </p:pic>
      <p:sp>
        <p:nvSpPr>
          <p:cNvPr id="6" name="Rectangle à coins arrondis 5"/>
          <p:cNvSpPr/>
          <p:nvPr/>
        </p:nvSpPr>
        <p:spPr>
          <a:xfrm>
            <a:off x="416376" y="1900416"/>
            <a:ext cx="3938954" cy="912335"/>
          </a:xfrm>
          <a:prstGeom prst="roundRect">
            <a:avLst/>
          </a:prstGeom>
          <a:solidFill>
            <a:schemeClr val="bg2"/>
          </a:solidFill>
          <a:ln>
            <a:solidFill>
              <a:schemeClr val="accent1"/>
            </a:solidFill>
          </a:ln>
        </p:spPr>
        <p:txBody>
          <a:bodyPr wrap="square">
            <a:spAutoFit/>
          </a:bodyPr>
          <a:lstStyle/>
          <a:p>
            <a:pPr algn="ctr" eaLnBrk="0" hangingPunct="0"/>
            <a:endParaRPr lang="en-US">
              <a:solidFill>
                <a:srgbClr val="333399"/>
              </a:solidFill>
              <a:latin typeface="Arial" panose="020B0604020202020204" pitchFamily="34" charset="0"/>
              <a:ea typeface="Calibri" panose="020F0502020204030204" pitchFamily="34" charset="0"/>
              <a:cs typeface="Arial" panose="020B0604020202020204" pitchFamily="34" charset="0"/>
            </a:endParaRPr>
          </a:p>
        </p:txBody>
      </p:sp>
      <p:sp>
        <p:nvSpPr>
          <p:cNvPr id="2" name="Rectangle 1"/>
          <p:cNvSpPr/>
          <p:nvPr/>
        </p:nvSpPr>
        <p:spPr>
          <a:xfrm>
            <a:off x="1197077" y="2032978"/>
            <a:ext cx="2313713" cy="646331"/>
          </a:xfrm>
          <a:prstGeom prst="rect">
            <a:avLst/>
          </a:prstGeom>
          <a:noFill/>
          <a:ln>
            <a:noFill/>
          </a:ln>
        </p:spPr>
        <p:txBody>
          <a:bodyPr wrap="square">
            <a:spAutoFit/>
          </a:bodyPr>
          <a:lstStyle/>
          <a:p>
            <a:pPr algn="ctr" eaLnBrk="0" hangingPunct="0"/>
            <a:r>
              <a:rPr lang="en-US" dirty="0">
                <a:solidFill>
                  <a:srgbClr val="333399"/>
                </a:solidFill>
                <a:latin typeface="Arial" panose="020B0604020202020204" pitchFamily="34" charset="0"/>
                <a:ea typeface="Calibri" panose="020F0502020204030204" pitchFamily="34" charset="0"/>
                <a:cs typeface="Arial" panose="020B0604020202020204" pitchFamily="34" charset="0"/>
              </a:rPr>
              <a:t>Part Manufacturers and test laboratories </a:t>
            </a:r>
          </a:p>
        </p:txBody>
      </p:sp>
      <p:sp>
        <p:nvSpPr>
          <p:cNvPr id="9" name="Rectangle à coins arrondis 8"/>
          <p:cNvSpPr/>
          <p:nvPr/>
        </p:nvSpPr>
        <p:spPr>
          <a:xfrm>
            <a:off x="4979963" y="1900416"/>
            <a:ext cx="3938954" cy="912335"/>
          </a:xfrm>
          <a:prstGeom prst="roundRect">
            <a:avLst/>
          </a:prstGeom>
          <a:solidFill>
            <a:schemeClr val="bg2"/>
          </a:solidFill>
          <a:ln>
            <a:solidFill>
              <a:schemeClr val="accent1"/>
            </a:solidFill>
          </a:ln>
        </p:spPr>
        <p:txBody>
          <a:bodyPr wrap="square">
            <a:spAutoFit/>
          </a:bodyPr>
          <a:lstStyle/>
          <a:p>
            <a:pPr algn="ctr" eaLnBrk="0" hangingPunct="0"/>
            <a:endParaRPr lang="en-US">
              <a:solidFill>
                <a:srgbClr val="333399"/>
              </a:solidFill>
              <a:latin typeface="Arial" panose="020B0604020202020204" pitchFamily="34" charset="0"/>
              <a:ea typeface="Calibri" panose="020F0502020204030204" pitchFamily="34" charset="0"/>
              <a:cs typeface="Arial" panose="020B0604020202020204" pitchFamily="34" charset="0"/>
            </a:endParaRPr>
          </a:p>
        </p:txBody>
      </p:sp>
      <p:sp>
        <p:nvSpPr>
          <p:cNvPr id="5" name="Rectangle 4"/>
          <p:cNvSpPr/>
          <p:nvPr/>
        </p:nvSpPr>
        <p:spPr>
          <a:xfrm>
            <a:off x="5153025" y="2039430"/>
            <a:ext cx="3639273" cy="646331"/>
          </a:xfrm>
          <a:prstGeom prst="rect">
            <a:avLst/>
          </a:prstGeom>
          <a:noFill/>
          <a:ln>
            <a:noFill/>
          </a:ln>
        </p:spPr>
        <p:txBody>
          <a:bodyPr wrap="square">
            <a:spAutoFit/>
          </a:bodyPr>
          <a:lstStyle/>
          <a:p>
            <a:pPr algn="ctr" eaLnBrk="0" hangingPunct="0"/>
            <a:r>
              <a:rPr lang="en-US" dirty="0">
                <a:solidFill>
                  <a:srgbClr val="333399"/>
                </a:solidFill>
                <a:latin typeface="Arial" panose="020B0604020202020204" pitchFamily="34" charset="0"/>
                <a:ea typeface="Calibri" panose="020F0502020204030204" pitchFamily="34" charset="0"/>
                <a:cs typeface="Arial" panose="020B0604020202020204" pitchFamily="34" charset="0"/>
              </a:rPr>
              <a:t>Photonic System Manufacturers and end-users.</a:t>
            </a:r>
          </a:p>
        </p:txBody>
      </p:sp>
    </p:spTree>
    <p:extLst>
      <p:ext uri="{BB962C8B-B14F-4D97-AF65-F5344CB8AC3E}">
        <p14:creationId xmlns:p14="http://schemas.microsoft.com/office/powerpoint/2010/main" val="316719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pPr>
              <a:defRPr/>
            </a:pPr>
            <a:fld id="{F0840219-3A50-442E-8347-4AB7B60539D6}" type="slidenum">
              <a:rPr lang="en-GB" smtClean="0"/>
              <a:pPr>
                <a:defRPr/>
              </a:pPr>
              <a:t>6</a:t>
            </a:fld>
            <a:endParaRPr lang="en-GB" dirty="0"/>
          </a:p>
        </p:txBody>
      </p:sp>
      <p:sp>
        <p:nvSpPr>
          <p:cNvPr id="10" name="Rectangle 9"/>
          <p:cNvSpPr/>
          <p:nvPr/>
        </p:nvSpPr>
        <p:spPr>
          <a:xfrm>
            <a:off x="508000" y="3022315"/>
            <a:ext cx="8594952" cy="2862322"/>
          </a:xfrm>
          <a:prstGeom prst="rect">
            <a:avLst/>
          </a:prstGeom>
        </p:spPr>
        <p:txBody>
          <a:bodyPr wrap="square">
            <a:spAutoFit/>
          </a:bodyPr>
          <a:lstStyle/>
          <a:p>
            <a:pPr eaLnBrk="0" hangingPunct="0">
              <a:lnSpc>
                <a:spcPct val="150000"/>
              </a:lnSpc>
            </a:pPr>
            <a:r>
              <a:rPr lang="en-GB" sz="2000" dirty="0" smtClean="0">
                <a:solidFill>
                  <a:srgbClr val="333399"/>
                </a:solidFill>
                <a:latin typeface="Arial" panose="020B0604020202020204" pitchFamily="34" charset="0"/>
                <a:ea typeface="Calibri" panose="020F0502020204030204" pitchFamily="34" charset="0"/>
                <a:cs typeface="Arial" panose="020B0604020202020204" pitchFamily="34" charset="0"/>
              </a:rPr>
              <a:t>ESREF 2017 Workshop general organisation and deadlines</a:t>
            </a:r>
          </a:p>
          <a:p>
            <a:pPr marL="342900" indent="-342900" eaLnBrk="0" hangingPunct="0">
              <a:lnSpc>
                <a:spcPct val="150000"/>
              </a:lnSpc>
              <a:buFont typeface="Arial" panose="020B0604020202020204" pitchFamily="34" charset="0"/>
              <a:buChar char="•"/>
            </a:pPr>
            <a:r>
              <a:rPr lang="en-GB" sz="2000" dirty="0" smtClean="0">
                <a:solidFill>
                  <a:srgbClr val="333399"/>
                </a:solidFill>
                <a:latin typeface="Arial" panose="020B0604020202020204" pitchFamily="34" charset="0"/>
                <a:ea typeface="Calibri" panose="020F0502020204030204" pitchFamily="34" charset="0"/>
                <a:cs typeface="Arial" panose="020B0604020202020204" pitchFamily="34" charset="0"/>
              </a:rPr>
              <a:t>call for speaker to be published on website before 14th of March</a:t>
            </a:r>
          </a:p>
          <a:p>
            <a:pPr marL="342900" indent="-342900" eaLnBrk="0" hangingPunct="0">
              <a:lnSpc>
                <a:spcPct val="150000"/>
              </a:lnSpc>
              <a:buFont typeface="Arial" panose="020B0604020202020204" pitchFamily="34" charset="0"/>
              <a:buChar char="•"/>
            </a:pPr>
            <a:r>
              <a:rPr lang="en-GB" sz="2000" dirty="0" smtClean="0">
                <a:solidFill>
                  <a:srgbClr val="333399"/>
                </a:solidFill>
                <a:latin typeface="Arial" panose="020B0604020202020204" pitchFamily="34" charset="0"/>
                <a:ea typeface="Calibri" panose="020F0502020204030204" pitchFamily="34" charset="0"/>
                <a:cs typeface="Arial" panose="020B0604020202020204" pitchFamily="34" charset="0"/>
              </a:rPr>
              <a:t>concertation with TPC after abstract review (papers suited for the WS)</a:t>
            </a:r>
          </a:p>
          <a:p>
            <a:pPr marL="342900" indent="-342900" eaLnBrk="0" hangingPunct="0">
              <a:lnSpc>
                <a:spcPct val="150000"/>
              </a:lnSpc>
              <a:buFont typeface="Arial" panose="020B0604020202020204" pitchFamily="34" charset="0"/>
              <a:buChar char="•"/>
            </a:pPr>
            <a:r>
              <a:rPr lang="en-GB" sz="2000" dirty="0" smtClean="0">
                <a:solidFill>
                  <a:srgbClr val="333399"/>
                </a:solidFill>
                <a:latin typeface="Arial" panose="020B0604020202020204" pitchFamily="34" charset="0"/>
                <a:ea typeface="Calibri" panose="020F0502020204030204" pitchFamily="34" charset="0"/>
                <a:cs typeface="Arial" panose="020B0604020202020204" pitchFamily="34" charset="0"/>
              </a:rPr>
              <a:t>no specific registration for the WS </a:t>
            </a:r>
          </a:p>
          <a:p>
            <a:pPr marL="342900" indent="-342900" eaLnBrk="0" hangingPunct="0">
              <a:lnSpc>
                <a:spcPct val="150000"/>
              </a:lnSpc>
              <a:buFont typeface="Arial" panose="020B0604020202020204" pitchFamily="34" charset="0"/>
              <a:buChar char="•"/>
            </a:pPr>
            <a:r>
              <a:rPr lang="en-GB" sz="2000" dirty="0" smtClean="0">
                <a:solidFill>
                  <a:srgbClr val="333399"/>
                </a:solidFill>
                <a:latin typeface="Arial" panose="020B0604020202020204" pitchFamily="34" charset="0"/>
                <a:ea typeface="Calibri" panose="020F0502020204030204" pitchFamily="34" charset="0"/>
                <a:cs typeface="Arial" panose="020B0604020202020204" pitchFamily="34" charset="0"/>
              </a:rPr>
              <a:t>programme content to be finalized before first week of September</a:t>
            </a:r>
          </a:p>
          <a:p>
            <a:pPr>
              <a:lnSpc>
                <a:spcPct val="150000"/>
              </a:lnSpc>
            </a:pPr>
            <a:r>
              <a:rPr lang="en-GB" sz="2000" dirty="0" smtClean="0">
                <a:solidFill>
                  <a:schemeClr val="accent6">
                    <a:lumMod val="75000"/>
                  </a:schemeClr>
                </a:solidFill>
              </a:rPr>
              <a:t> </a:t>
            </a:r>
            <a:endParaRPr lang="en-GB" sz="2000" dirty="0"/>
          </a:p>
        </p:txBody>
      </p:sp>
      <p:pic>
        <p:nvPicPr>
          <p:cNvPr id="1025" name="Picture 1" descr="cid:part1.05040200.05060506@ims-bordeaux.fr"/>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3645070" y="183715"/>
            <a:ext cx="1628775" cy="16287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41048" y="1899077"/>
            <a:ext cx="906190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400" b="1" i="0" u="none" strike="noStrike" cap="none" normalizeH="0" baseline="0" dirty="0" smtClean="0">
                <a:ln>
                  <a:noFill/>
                </a:ln>
                <a:solidFill>
                  <a:srgbClr val="333399"/>
                </a:solidFill>
                <a:effectLst/>
                <a:latin typeface="Arial" panose="020B0604020202020204" pitchFamily="34" charset="0"/>
                <a:ea typeface="Calibri" panose="020F0502020204030204" pitchFamily="34" charset="0"/>
                <a:cs typeface="Arial" panose="020B0604020202020204" pitchFamily="34" charset="0"/>
              </a:rPr>
              <a:t>28</a:t>
            </a:r>
            <a:r>
              <a:rPr kumimoji="0" lang="en-GB" altLang="en-US" sz="2400" b="1" i="0" u="none" strike="noStrike" cap="none" normalizeH="0" baseline="30000" dirty="0" smtClean="0">
                <a:ln>
                  <a:noFill/>
                </a:ln>
                <a:solidFill>
                  <a:srgbClr val="333399"/>
                </a:solidFill>
                <a:effectLst/>
                <a:latin typeface="Arial" panose="020B0604020202020204" pitchFamily="34" charset="0"/>
                <a:ea typeface="Calibri" panose="020F0502020204030204" pitchFamily="34" charset="0"/>
                <a:cs typeface="Arial" panose="020B0604020202020204" pitchFamily="34" charset="0"/>
              </a:rPr>
              <a:t>th</a:t>
            </a:r>
            <a:r>
              <a:rPr kumimoji="0" lang="en-GB" altLang="en-US" sz="2400" b="1" i="0" u="none" strike="noStrike" cap="none" normalizeH="0" baseline="0" dirty="0" smtClean="0">
                <a:ln>
                  <a:noFill/>
                </a:ln>
                <a:solidFill>
                  <a:srgbClr val="333399"/>
                </a:solidFill>
                <a:effectLst/>
                <a:latin typeface="Arial" panose="020B0604020202020204" pitchFamily="34" charset="0"/>
                <a:ea typeface="Calibri" panose="020F0502020204030204" pitchFamily="34" charset="0"/>
                <a:cs typeface="Arial" panose="020B0604020202020204" pitchFamily="34" charset="0"/>
              </a:rPr>
              <a:t> European Symposium on </a:t>
            </a:r>
            <a:br>
              <a:rPr kumimoji="0" lang="en-GB" altLang="en-US" sz="2400" b="1" i="0" u="none" strike="noStrike" cap="none" normalizeH="0" baseline="0" dirty="0" smtClean="0">
                <a:ln>
                  <a:noFill/>
                </a:ln>
                <a:solidFill>
                  <a:srgbClr val="333399"/>
                </a:solidFill>
                <a:effectLst/>
                <a:latin typeface="Arial" panose="020B0604020202020204" pitchFamily="34" charset="0"/>
                <a:ea typeface="Calibri" panose="020F0502020204030204" pitchFamily="34" charset="0"/>
                <a:cs typeface="Arial" panose="020B0604020202020204" pitchFamily="34" charset="0"/>
              </a:rPr>
            </a:br>
            <a:r>
              <a:rPr kumimoji="0" lang="en-GB" altLang="en-US" sz="2400" b="1" i="0" u="none" strike="noStrike" cap="none" normalizeH="0" baseline="0" dirty="0" smtClean="0">
                <a:ln>
                  <a:noFill/>
                </a:ln>
                <a:solidFill>
                  <a:srgbClr val="333399"/>
                </a:solidFill>
                <a:effectLst/>
                <a:latin typeface="Arial" panose="020B0604020202020204" pitchFamily="34" charset="0"/>
                <a:ea typeface="Calibri" panose="020F0502020204030204" pitchFamily="34" charset="0"/>
                <a:cs typeface="Arial" panose="020B0604020202020204" pitchFamily="34" charset="0"/>
              </a:rPr>
              <a:t>Reliability of Electron Devices, Failure Physics and Analysis </a:t>
            </a:r>
            <a:endParaRPr kumimoji="0" lang="en-GB" altLang="en-US"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26427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scilloscope">
  <a:themeElements>
    <a:clrScheme name="Personnalisé 1">
      <a:dk1>
        <a:sysClr val="windowText" lastClr="000000"/>
      </a:dk1>
      <a:lt1>
        <a:sysClr val="window" lastClr="FFFFFF"/>
      </a:lt1>
      <a:dk2>
        <a:srgbClr val="073E87"/>
      </a:dk2>
      <a:lt2>
        <a:srgbClr val="C6E7FC"/>
      </a:lt2>
      <a:accent1>
        <a:srgbClr val="31B6FD"/>
      </a:accent1>
      <a:accent2>
        <a:srgbClr val="4584D3"/>
      </a:accent2>
      <a:accent3>
        <a:srgbClr val="5BD078"/>
      </a:accent3>
      <a:accent4>
        <a:srgbClr val="C1D62F"/>
      </a:accent4>
      <a:accent5>
        <a:srgbClr val="F5C040"/>
      </a:accent5>
      <a:accent6>
        <a:srgbClr val="05E0DB"/>
      </a:accent6>
      <a:hlink>
        <a:srgbClr val="0080FF"/>
      </a:hlink>
      <a:folHlink>
        <a:srgbClr val="5EAEFF"/>
      </a:folHlink>
    </a:clrScheme>
    <a:fontScheme name="Personnalisé 2">
      <a:majorFont>
        <a:latin typeface="Arial Narrow"/>
        <a:ea typeface=""/>
        <a:cs typeface=""/>
      </a:majorFont>
      <a:minorFont>
        <a:latin typeface="Arial"/>
        <a:ea typeface=""/>
        <a:cs typeface=""/>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txDef>
      <a:spPr>
        <a:noFill/>
      </a:spPr>
      <a:bodyPr wrap="none" rtlCol="0">
        <a:spAutoFit/>
      </a:bodyPr>
      <a:lstStyle>
        <a:defPPr>
          <a:defRPr dirty="0" err="1" smtClean="0">
            <a:solidFill>
              <a:schemeClr val="tx2"/>
            </a:solidFill>
            <a:latin typeface="+mj-lt"/>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19412</TotalTime>
  <Words>466</Words>
  <Application>Microsoft Office PowerPoint</Application>
  <PresentationFormat>Affichage à l'écran (4:3)</PresentationFormat>
  <Paragraphs>66</Paragraphs>
  <Slides>6</Slides>
  <Notes>6</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6</vt:i4>
      </vt:variant>
    </vt:vector>
  </HeadingPairs>
  <TitlesOfParts>
    <vt:vector size="15" baseType="lpstr">
      <vt:lpstr>MS PGothic</vt:lpstr>
      <vt:lpstr>Arial</vt:lpstr>
      <vt:lpstr>Arial Narrow</vt:lpstr>
      <vt:lpstr>Calibri</vt:lpstr>
      <vt:lpstr>Candara</vt:lpstr>
      <vt:lpstr>DINCond-Medium</vt:lpstr>
      <vt:lpstr>DINCond-Regular</vt:lpstr>
      <vt:lpstr>Symbol</vt:lpstr>
      <vt:lpstr>Oscilloscope</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Joelle crampe</dc:creator>
  <cp:lastModifiedBy>BENSOUSSAN Alain</cp:lastModifiedBy>
  <cp:revision>808</cp:revision>
  <cp:lastPrinted>2017-02-28T14:27:00Z</cp:lastPrinted>
  <dcterms:created xsi:type="dcterms:W3CDTF">2013-10-17T11:29:58Z</dcterms:created>
  <dcterms:modified xsi:type="dcterms:W3CDTF">2017-03-02T08:16:08Z</dcterms:modified>
</cp:coreProperties>
</file>